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310" r:id="rId5"/>
    <p:sldId id="311" r:id="rId6"/>
    <p:sldId id="270" r:id="rId7"/>
    <p:sldId id="271" r:id="rId8"/>
    <p:sldId id="312" r:id="rId9"/>
    <p:sldId id="261" r:id="rId10"/>
    <p:sldId id="274" r:id="rId11"/>
    <p:sldId id="256" r:id="rId12"/>
    <p:sldId id="316" r:id="rId13"/>
    <p:sldId id="314" r:id="rId14"/>
    <p:sldId id="313" r:id="rId15"/>
    <p:sldId id="315" r:id="rId16"/>
    <p:sldId id="264" r:id="rId17"/>
    <p:sldId id="272" r:id="rId18"/>
    <p:sldId id="276" r:id="rId19"/>
    <p:sldId id="277" r:id="rId20"/>
    <p:sldId id="296" r:id="rId21"/>
    <p:sldId id="275" r:id="rId22"/>
    <p:sldId id="262" r:id="rId23"/>
    <p:sldId id="287" r:id="rId24"/>
    <p:sldId id="285" r:id="rId25"/>
    <p:sldId id="298" r:id="rId26"/>
    <p:sldId id="283" r:id="rId27"/>
    <p:sldId id="297" r:id="rId28"/>
    <p:sldId id="257" r:id="rId29"/>
    <p:sldId id="259" r:id="rId30"/>
    <p:sldId id="301" r:id="rId31"/>
    <p:sldId id="286" r:id="rId32"/>
    <p:sldId id="303" r:id="rId33"/>
    <p:sldId id="269" r:id="rId34"/>
    <p:sldId id="304" r:id="rId35"/>
    <p:sldId id="288" r:id="rId36"/>
    <p:sldId id="273" r:id="rId37"/>
    <p:sldId id="29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36E30"/>
    <a:srgbClr val="A2AAAE"/>
    <a:srgbClr val="732BCD"/>
    <a:srgbClr val="A2A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7D08DA-5686-5E37-3F14-94E948E1A06F}" v="36" dt="2026-01-16T16:30:37.121"/>
    <p1510:client id="{8989702A-B49D-3646-8255-E421D287C6EE}" v="40" dt="2026-01-16T12:32:03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75"/>
    <p:restoredTop sz="94600"/>
  </p:normalViewPr>
  <p:slideViewPr>
    <p:cSldViewPr snapToGrid="0">
      <p:cViewPr varScale="1">
        <p:scale>
          <a:sx n="136" d="100"/>
          <a:sy n="136" d="100"/>
        </p:scale>
        <p:origin x="5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il Watts" userId="70004531-ec3d-4fc3-b663-f23324d5657c" providerId="ADAL" clId="{25A4C966-A3CF-5E2A-AC56-A31CCF24F8AA}"/>
    <pc:docChg chg="undo custSel modSld sldOrd">
      <pc:chgData name="Neil Watts" userId="70004531-ec3d-4fc3-b663-f23324d5657c" providerId="ADAL" clId="{25A4C966-A3CF-5E2A-AC56-A31CCF24F8AA}" dt="2026-01-16T14:45:40.321" v="18" actId="207"/>
      <pc:docMkLst>
        <pc:docMk/>
      </pc:docMkLst>
      <pc:sldChg chg="modSp mod">
        <pc:chgData name="Neil Watts" userId="70004531-ec3d-4fc3-b663-f23324d5657c" providerId="ADAL" clId="{25A4C966-A3CF-5E2A-AC56-A31CCF24F8AA}" dt="2026-01-16T12:32:09.679" v="10" actId="14100"/>
        <pc:sldMkLst>
          <pc:docMk/>
          <pc:sldMk cId="4121023603" sldId="257"/>
        </pc:sldMkLst>
        <pc:spChg chg="mod">
          <ac:chgData name="Neil Watts" userId="70004531-ec3d-4fc3-b663-f23324d5657c" providerId="ADAL" clId="{25A4C966-A3CF-5E2A-AC56-A31CCF24F8AA}" dt="2026-01-16T12:32:09.679" v="10" actId="14100"/>
          <ac:spMkLst>
            <pc:docMk/>
            <pc:sldMk cId="4121023603" sldId="257"/>
            <ac:spMk id="13" creationId="{81724ADD-1344-0FFA-E955-668574906639}"/>
          </ac:spMkLst>
        </pc:spChg>
      </pc:sldChg>
      <pc:sldChg chg="modSp mod">
        <pc:chgData name="Neil Watts" userId="70004531-ec3d-4fc3-b663-f23324d5657c" providerId="ADAL" clId="{25A4C966-A3CF-5E2A-AC56-A31CCF24F8AA}" dt="2026-01-16T12:32:03.114" v="8" actId="167"/>
        <pc:sldMkLst>
          <pc:docMk/>
          <pc:sldMk cId="909849188" sldId="259"/>
        </pc:sldMkLst>
        <pc:spChg chg="mod">
          <ac:chgData name="Neil Watts" userId="70004531-ec3d-4fc3-b663-f23324d5657c" providerId="ADAL" clId="{25A4C966-A3CF-5E2A-AC56-A31CCF24F8AA}" dt="2026-01-16T12:31:51.572" v="2" actId="1076"/>
          <ac:spMkLst>
            <pc:docMk/>
            <pc:sldMk cId="909849188" sldId="259"/>
            <ac:spMk id="2" creationId="{7276ECF7-35D2-40D2-0086-3A09421D3E03}"/>
          </ac:spMkLst>
        </pc:spChg>
        <pc:spChg chg="mod">
          <ac:chgData name="Neil Watts" userId="70004531-ec3d-4fc3-b663-f23324d5657c" providerId="ADAL" clId="{25A4C966-A3CF-5E2A-AC56-A31CCF24F8AA}" dt="2026-01-16T12:31:50.961" v="1" actId="1076"/>
          <ac:spMkLst>
            <pc:docMk/>
            <pc:sldMk cId="909849188" sldId="259"/>
            <ac:spMk id="4" creationId="{10B64303-52A8-B210-D97B-32681F36478C}"/>
          </ac:spMkLst>
        </pc:spChg>
        <pc:spChg chg="mod">
          <ac:chgData name="Neil Watts" userId="70004531-ec3d-4fc3-b663-f23324d5657c" providerId="ADAL" clId="{25A4C966-A3CF-5E2A-AC56-A31CCF24F8AA}" dt="2026-01-16T12:32:03.114" v="8" actId="167"/>
          <ac:spMkLst>
            <pc:docMk/>
            <pc:sldMk cId="909849188" sldId="259"/>
            <ac:spMk id="15" creationId="{AC686EDC-4541-BB74-FE7C-9C183DC26A2F}"/>
          </ac:spMkLst>
        </pc:spChg>
      </pc:sldChg>
      <pc:sldChg chg="ord">
        <pc:chgData name="Neil Watts" userId="70004531-ec3d-4fc3-b663-f23324d5657c" providerId="ADAL" clId="{25A4C966-A3CF-5E2A-AC56-A31CCF24F8AA}" dt="2026-01-16T14:44:46.371" v="15" actId="20578"/>
        <pc:sldMkLst>
          <pc:docMk/>
          <pc:sldMk cId="261690277" sldId="261"/>
        </pc:sldMkLst>
      </pc:sldChg>
      <pc:sldChg chg="modSp mod">
        <pc:chgData name="Neil Watts" userId="70004531-ec3d-4fc3-b663-f23324d5657c" providerId="ADAL" clId="{25A4C966-A3CF-5E2A-AC56-A31CCF24F8AA}" dt="2026-01-16T14:45:40.321" v="18" actId="207"/>
        <pc:sldMkLst>
          <pc:docMk/>
          <pc:sldMk cId="609350375" sldId="269"/>
        </pc:sldMkLst>
        <pc:spChg chg="mod">
          <ac:chgData name="Neil Watts" userId="70004531-ec3d-4fc3-b663-f23324d5657c" providerId="ADAL" clId="{25A4C966-A3CF-5E2A-AC56-A31CCF24F8AA}" dt="2026-01-16T14:45:40.321" v="18" actId="207"/>
          <ac:spMkLst>
            <pc:docMk/>
            <pc:sldMk cId="609350375" sldId="269"/>
            <ac:spMk id="4" creationId="{A12E4996-2402-422D-6C22-DFA4DD8C1A91}"/>
          </ac:spMkLst>
        </pc:spChg>
        <pc:spChg chg="mod">
          <ac:chgData name="Neil Watts" userId="70004531-ec3d-4fc3-b663-f23324d5657c" providerId="ADAL" clId="{25A4C966-A3CF-5E2A-AC56-A31CCF24F8AA}" dt="2026-01-16T14:45:31.820" v="17" actId="1076"/>
          <ac:spMkLst>
            <pc:docMk/>
            <pc:sldMk cId="609350375" sldId="269"/>
            <ac:spMk id="7" creationId="{BAE11055-492F-6AEC-F86E-96473331DB96}"/>
          </ac:spMkLst>
        </pc:spChg>
      </pc:sldChg>
      <pc:sldChg chg="ord">
        <pc:chgData name="Neil Watts" userId="70004531-ec3d-4fc3-b663-f23324d5657c" providerId="ADAL" clId="{25A4C966-A3CF-5E2A-AC56-A31CCF24F8AA}" dt="2026-01-16T14:44:46.371" v="15" actId="20578"/>
        <pc:sldMkLst>
          <pc:docMk/>
          <pc:sldMk cId="240886508" sldId="270"/>
        </pc:sldMkLst>
      </pc:sldChg>
      <pc:sldChg chg="ord">
        <pc:chgData name="Neil Watts" userId="70004531-ec3d-4fc3-b663-f23324d5657c" providerId="ADAL" clId="{25A4C966-A3CF-5E2A-AC56-A31CCF24F8AA}" dt="2026-01-16T14:44:46.371" v="15" actId="20578"/>
        <pc:sldMkLst>
          <pc:docMk/>
          <pc:sldMk cId="1584422269" sldId="271"/>
        </pc:sldMkLst>
      </pc:sldChg>
      <pc:sldChg chg="ord">
        <pc:chgData name="Neil Watts" userId="70004531-ec3d-4fc3-b663-f23324d5657c" providerId="ADAL" clId="{25A4C966-A3CF-5E2A-AC56-A31CCF24F8AA}" dt="2026-01-16T14:44:46.371" v="15" actId="20578"/>
        <pc:sldMkLst>
          <pc:docMk/>
          <pc:sldMk cId="3573645862" sldId="310"/>
        </pc:sldMkLst>
      </pc:sldChg>
      <pc:sldChg chg="ord">
        <pc:chgData name="Neil Watts" userId="70004531-ec3d-4fc3-b663-f23324d5657c" providerId="ADAL" clId="{25A4C966-A3CF-5E2A-AC56-A31CCF24F8AA}" dt="2026-01-16T14:44:46.371" v="15" actId="20578"/>
        <pc:sldMkLst>
          <pc:docMk/>
          <pc:sldMk cId="2521237785" sldId="311"/>
        </pc:sldMkLst>
      </pc:sldChg>
      <pc:sldChg chg="ord">
        <pc:chgData name="Neil Watts" userId="70004531-ec3d-4fc3-b663-f23324d5657c" providerId="ADAL" clId="{25A4C966-A3CF-5E2A-AC56-A31CCF24F8AA}" dt="2026-01-16T14:44:46.371" v="15" actId="20578"/>
        <pc:sldMkLst>
          <pc:docMk/>
          <pc:sldMk cId="2490886790" sldId="312"/>
        </pc:sldMkLst>
      </pc:sldChg>
    </pc:docChg>
  </pc:docChgLst>
  <pc:docChgLst>
    <pc:chgData name="Ryan Hunt" userId="S::ryan.hunt@futuresforall.org::79e18ee0-9aca-424f-8880-15ae794681da" providerId="AD" clId="Web-{747D08DA-5686-5E37-3F14-94E948E1A06F}"/>
    <pc:docChg chg="addSld delSld modSld">
      <pc:chgData name="Ryan Hunt" userId="S::ryan.hunt@futuresforall.org::79e18ee0-9aca-424f-8880-15ae794681da" providerId="AD" clId="Web-{747D08DA-5686-5E37-3F14-94E948E1A06F}" dt="2026-01-16T16:30:37.121" v="35"/>
      <pc:docMkLst>
        <pc:docMk/>
      </pc:docMkLst>
      <pc:sldChg chg="modSp mod modClrScheme chgLayout">
        <pc:chgData name="Ryan Hunt" userId="S::ryan.hunt@futuresforall.org::79e18ee0-9aca-424f-8880-15ae794681da" providerId="AD" clId="Web-{747D08DA-5686-5E37-3F14-94E948E1A06F}" dt="2026-01-16T16:28:20.666" v="9"/>
        <pc:sldMkLst>
          <pc:docMk/>
          <pc:sldMk cId="2446740168" sldId="256"/>
        </pc:sldMkLst>
        <pc:spChg chg="mod">
          <ac:chgData name="Ryan Hunt" userId="S::ryan.hunt@futuresforall.org::79e18ee0-9aca-424f-8880-15ae794681da" providerId="AD" clId="Web-{747D08DA-5686-5E37-3F14-94E948E1A06F}" dt="2026-01-16T16:28:14.306" v="8" actId="1076"/>
          <ac:spMkLst>
            <pc:docMk/>
            <pc:sldMk cId="2446740168" sldId="256"/>
            <ac:spMk id="2" creationId="{EAD03F25-FE4C-E0C3-4A95-B3842EEE9C72}"/>
          </ac:spMkLst>
        </pc:spChg>
      </pc:sldChg>
      <pc:sldChg chg="mod modClrScheme chgLayout">
        <pc:chgData name="Ryan Hunt" userId="S::ryan.hunt@futuresforall.org::79e18ee0-9aca-424f-8880-15ae794681da" providerId="AD" clId="Web-{747D08DA-5686-5E37-3F14-94E948E1A06F}" dt="2026-01-16T16:29:56.402" v="26"/>
        <pc:sldMkLst>
          <pc:docMk/>
          <pc:sldMk cId="4121023603" sldId="257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9:59.886" v="27"/>
        <pc:sldMkLst>
          <pc:docMk/>
          <pc:sldMk cId="909849188" sldId="259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7:56.228" v="6"/>
        <pc:sldMkLst>
          <pc:docMk/>
          <pc:sldMk cId="261690277" sldId="261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9:28.401" v="20"/>
        <pc:sldMkLst>
          <pc:docMk/>
          <pc:sldMk cId="705906187" sldId="262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8:59.323" v="15"/>
        <pc:sldMkLst>
          <pc:docMk/>
          <pc:sldMk cId="2234697292" sldId="264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30:18.074" v="31"/>
        <pc:sldMkLst>
          <pc:docMk/>
          <pc:sldMk cId="609350375" sldId="269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7:37.993" v="3"/>
        <pc:sldMkLst>
          <pc:docMk/>
          <pc:sldMk cId="240886508" sldId="270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7:41.868" v="4"/>
        <pc:sldMkLst>
          <pc:docMk/>
          <pc:sldMk cId="1584422269" sldId="271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9:02.917" v="16"/>
        <pc:sldMkLst>
          <pc:docMk/>
          <pc:sldMk cId="1555225859" sldId="272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30:32.090" v="34"/>
        <pc:sldMkLst>
          <pc:docMk/>
          <pc:sldMk cId="852853597" sldId="273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9:23.792" v="19"/>
        <pc:sldMkLst>
          <pc:docMk/>
          <pc:sldMk cId="356255775" sldId="275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9:11.432" v="17"/>
        <pc:sldMkLst>
          <pc:docMk/>
          <pc:sldMk cId="2388483443" sldId="277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9:45.417" v="24"/>
        <pc:sldMkLst>
          <pc:docMk/>
          <pc:sldMk cId="215109385" sldId="283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9:36.948" v="22"/>
        <pc:sldMkLst>
          <pc:docMk/>
          <pc:sldMk cId="1806041141" sldId="285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30:09.949" v="29"/>
        <pc:sldMkLst>
          <pc:docMk/>
          <pc:sldMk cId="2499693928" sldId="286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9:33.511" v="21"/>
        <pc:sldMkLst>
          <pc:docMk/>
          <pc:sldMk cId="2209041239" sldId="287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30:28.527" v="33"/>
        <pc:sldMkLst>
          <pc:docMk/>
          <pc:sldMk cId="2039264979" sldId="288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30:37.121" v="35"/>
        <pc:sldMkLst>
          <pc:docMk/>
          <pc:sldMk cId="758905701" sldId="294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9:16.495" v="18"/>
        <pc:sldMkLst>
          <pc:docMk/>
          <pc:sldMk cId="3163561232" sldId="296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9:53.136" v="25"/>
        <pc:sldMkLst>
          <pc:docMk/>
          <pc:sldMk cId="2705971203" sldId="297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9:40.464" v="23"/>
        <pc:sldMkLst>
          <pc:docMk/>
          <pc:sldMk cId="836798097" sldId="298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30:05.558" v="28"/>
        <pc:sldMkLst>
          <pc:docMk/>
          <pc:sldMk cId="1020776693" sldId="301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30:14.262" v="30"/>
        <pc:sldMkLst>
          <pc:docMk/>
          <pc:sldMk cId="2778175686" sldId="303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30:23.715" v="32"/>
        <pc:sldMkLst>
          <pc:docMk/>
          <pc:sldMk cId="2616440923" sldId="304"/>
        </pc:sldMkLst>
      </pc:sldChg>
      <pc:sldChg chg="modSp">
        <pc:chgData name="Ryan Hunt" userId="S::ryan.hunt@futuresforall.org::79e18ee0-9aca-424f-8880-15ae794681da" providerId="AD" clId="Web-{747D08DA-5686-5E37-3F14-94E948E1A06F}" dt="2026-01-16T16:26:56.024" v="1" actId="1076"/>
        <pc:sldMkLst>
          <pc:docMk/>
          <pc:sldMk cId="3573645862" sldId="310"/>
        </pc:sldMkLst>
        <pc:spChg chg="mod">
          <ac:chgData name="Ryan Hunt" userId="S::ryan.hunt@futuresforall.org::79e18ee0-9aca-424f-8880-15ae794681da" providerId="AD" clId="Web-{747D08DA-5686-5E37-3F14-94E948E1A06F}" dt="2026-01-16T16:26:56.024" v="1" actId="1076"/>
          <ac:spMkLst>
            <pc:docMk/>
            <pc:sldMk cId="3573645862" sldId="310"/>
            <ac:spMk id="2" creationId="{0B903046-CA9B-C18A-C718-9A19959E8B75}"/>
          </ac:spMkLst>
        </pc:spChg>
      </pc:sldChg>
      <pc:sldChg chg="mod modClrScheme chgLayout">
        <pc:chgData name="Ryan Hunt" userId="S::ryan.hunt@futuresforall.org::79e18ee0-9aca-424f-8880-15ae794681da" providerId="AD" clId="Web-{747D08DA-5686-5E37-3F14-94E948E1A06F}" dt="2026-01-16T16:27:31.509" v="2"/>
        <pc:sldMkLst>
          <pc:docMk/>
          <pc:sldMk cId="2521237785" sldId="311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7:51.243" v="5"/>
        <pc:sldMkLst>
          <pc:docMk/>
          <pc:sldMk cId="2490886790" sldId="312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8:36.416" v="11"/>
        <pc:sldMkLst>
          <pc:docMk/>
          <pc:sldMk cId="3110100502" sldId="314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8:47.120" v="12"/>
        <pc:sldMkLst>
          <pc:docMk/>
          <pc:sldMk cId="651790217" sldId="315"/>
        </pc:sldMkLst>
      </pc:sldChg>
      <pc:sldChg chg="mod modClrScheme chgLayout">
        <pc:chgData name="Ryan Hunt" userId="S::ryan.hunt@futuresforall.org::79e18ee0-9aca-424f-8880-15ae794681da" providerId="AD" clId="Web-{747D08DA-5686-5E37-3F14-94E948E1A06F}" dt="2026-01-16T16:28:29.494" v="10"/>
        <pc:sldMkLst>
          <pc:docMk/>
          <pc:sldMk cId="1341451054" sldId="316"/>
        </pc:sldMkLst>
      </pc:sldChg>
      <pc:sldChg chg="new del">
        <pc:chgData name="Ryan Hunt" userId="S::ryan.hunt@futuresforall.org::79e18ee0-9aca-424f-8880-15ae794681da" providerId="AD" clId="Web-{747D08DA-5686-5E37-3F14-94E948E1A06F}" dt="2026-01-16T16:28:53.307" v="14"/>
        <pc:sldMkLst>
          <pc:docMk/>
          <pc:sldMk cId="2453911662" sldId="3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6EEF8-503F-994C-93BA-2B9C2C2D4518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914F0-C45B-FC4B-925E-7E5CA3693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09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914F0-C45B-FC4B-925E-7E5CA36934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24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BFB24-9D5B-79A3-A9BB-165CD6521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F141D1-E8B6-F3DE-1382-564A81496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7A5DB-A90C-8CBC-3060-AF86A3DC7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FF740-A503-D281-8F0F-D67391F86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914F0-C45B-FC4B-925E-7E5CA36934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35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914F0-C45B-FC4B-925E-7E5CA36934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63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account.futuresforall.org/account/login" TargetMode="External"/><Relationship Id="rId2" Type="http://schemas.openxmlformats.org/officeDocument/2006/relationships/hyperlink" Target="https://www.futuresforall.org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DB058-B1B6-40FA-FE41-56736D3B76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6589" y="3286808"/>
            <a:ext cx="5368925" cy="1618236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E2ECC-92F7-617C-C2C5-2199132416D2}"/>
              </a:ext>
            </a:extLst>
          </p:cNvPr>
          <p:cNvSpPr/>
          <p:nvPr userDrawn="1"/>
        </p:nvSpPr>
        <p:spPr>
          <a:xfrm>
            <a:off x="0" y="0"/>
            <a:ext cx="12192000" cy="25601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5BA4684A-0D08-774E-569F-DB9B12D8D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313" r="57463" b="67593"/>
          <a:stretch>
            <a:fillRect/>
          </a:stretch>
        </p:blipFill>
        <p:spPr>
          <a:xfrm>
            <a:off x="10579778" y="0"/>
            <a:ext cx="1612222" cy="222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B81B00-A8D4-41E5-DE2E-2898842804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98175" y="0"/>
            <a:ext cx="2093259" cy="2093259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DB5CBA-9A9A-719A-4817-A7474F9531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396" y="2560638"/>
            <a:ext cx="4298400" cy="4297362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9D51CAD-8448-754C-EC54-BDBAC36700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590" y="5101517"/>
            <a:ext cx="5368925" cy="652672"/>
          </a:xfrm>
        </p:spPr>
        <p:txBody>
          <a:bodyPr/>
          <a:lstStyle>
            <a:lvl1pPr marL="0" indent="0">
              <a:buNone/>
              <a:defRPr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b="1" dirty="0"/>
              <a:t>Supporting copy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77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Work Experi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D23A3D-5664-9284-EF60-D9376FDC70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95" y="850674"/>
            <a:ext cx="1482893" cy="1482893"/>
          </a:xfrm>
          <a:prstGeom prst="rect">
            <a:avLst/>
          </a:prstGeom>
        </p:spPr>
      </p:pic>
      <p:pic>
        <p:nvPicPr>
          <p:cNvPr id="10" name="Picture 9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8ED359BB-8094-CA9D-4180-37DCD5692E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F5C918CA-B788-3969-472C-74083B2BD4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4787" y="858519"/>
            <a:ext cx="3396784" cy="1475048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goes right here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828B1C96-4535-6DAA-FF38-A609B4912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495" y="2759398"/>
            <a:ext cx="5057076" cy="339812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FD45C257-D957-BD86-ED98-EEF69748F5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1563" y="846708"/>
            <a:ext cx="5595942" cy="531081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5DCA1C8-3CFA-2C7A-2BB6-6DFE231B42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Remote Work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1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brid Work Experi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D642EF-6CDF-D645-BC1F-E3B681196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94" y="846707"/>
            <a:ext cx="1486859" cy="1486859"/>
          </a:xfrm>
          <a:prstGeom prst="rect">
            <a:avLst/>
          </a:prstGeom>
        </p:spPr>
      </p:pic>
      <p:pic>
        <p:nvPicPr>
          <p:cNvPr id="9" name="Picture 8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AC83E70B-EEC0-799D-C1FA-14D18F62CF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62B4B5D-EA52-D275-170C-43412FF57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4787" y="858519"/>
            <a:ext cx="3396784" cy="1475048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goes right here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3A31B6C-BFD4-6198-AF09-CF7DF469CE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495" y="2759398"/>
            <a:ext cx="5057076" cy="339812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D8291B1-9B5E-14D0-492B-ACCC3941A1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1563" y="846708"/>
            <a:ext cx="5595942" cy="531081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96475A9-830A-4E05-3B97-C2F7A9C808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Hybrid Work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5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Content 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36FC647E-52A3-035B-8851-7562822C134F}"/>
              </a:ext>
            </a:extLst>
          </p:cNvPr>
          <p:cNvSpPr/>
          <p:nvPr userDrawn="1"/>
        </p:nvSpPr>
        <p:spPr>
          <a:xfrm>
            <a:off x="5378140" y="0"/>
            <a:ext cx="6813860" cy="9393126"/>
          </a:xfrm>
          <a:custGeom>
            <a:avLst/>
            <a:gdLst>
              <a:gd name="connsiteX0" fmla="*/ 2151530 w 2151530"/>
              <a:gd name="connsiteY0" fmla="*/ 3074894 h 3074894"/>
              <a:gd name="connsiteX1" fmla="*/ 2151530 w 2151530"/>
              <a:gd name="connsiteY1" fmla="*/ 0 h 3074894"/>
              <a:gd name="connsiteX2" fmla="*/ 0 w 2151530"/>
              <a:gd name="connsiteY2" fmla="*/ 0 h 3074894"/>
              <a:gd name="connsiteX3" fmla="*/ 2151530 w 2151530"/>
              <a:gd name="connsiteY3" fmla="*/ 3074894 h 307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1530" h="3074894">
                <a:moveTo>
                  <a:pt x="2151530" y="3074894"/>
                </a:moveTo>
                <a:lnTo>
                  <a:pt x="2151530" y="0"/>
                </a:lnTo>
                <a:lnTo>
                  <a:pt x="0" y="0"/>
                </a:lnTo>
                <a:lnTo>
                  <a:pt x="2151530" y="30748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B1648F6D-BD96-BECE-2CEA-DAA431035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A24757D-05B1-7786-8E3C-1CC55DFF8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494" y="947386"/>
            <a:ext cx="5057077" cy="568724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03B0192-2BC0-A826-E7AF-624E2B145D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493" y="1805690"/>
            <a:ext cx="5057077" cy="478316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28F37A4B-020C-8211-AB2C-A6FF331D79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BAE9C642-11A0-392A-2BC7-4056099FEC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493" y="2671115"/>
            <a:ext cx="5057077" cy="1620964"/>
          </a:xfrm>
          <a:prstGeom prst="roundRect">
            <a:avLst/>
          </a:prstGeom>
          <a:solidFill>
            <a:srgbClr val="A2AAAE"/>
          </a:solidFill>
          <a:ln w="28575">
            <a:solidFill>
              <a:schemeClr val="tx2"/>
            </a:solidFill>
          </a:ln>
        </p:spPr>
        <p:txBody>
          <a:bodyPr lIns="360000" tIns="360000" rIns="360000" bIns="360000">
            <a:normAutofit/>
          </a:bodyPr>
          <a:lstStyle>
            <a:lvl1pPr marL="0" indent="0">
              <a:lnSpc>
                <a:spcPct val="120000"/>
              </a:lnSpc>
              <a:buNone/>
              <a:defRPr sz="18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b="1" dirty="0"/>
              <a:t>Title goes here</a:t>
            </a:r>
          </a:p>
          <a:p>
            <a:pPr lvl="0"/>
            <a:r>
              <a:rPr lang="en-US" b="1" dirty="0"/>
              <a:t>Copy goes here.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E7980327-AA13-20CD-5F08-C587E78D3E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0893" y="2671115"/>
            <a:ext cx="5057077" cy="1620964"/>
          </a:xfrm>
          <a:prstGeom prst="roundRect">
            <a:avLst/>
          </a:prstGeom>
          <a:solidFill>
            <a:srgbClr val="A2AAAE"/>
          </a:solidFill>
          <a:ln w="28575">
            <a:solidFill>
              <a:schemeClr val="tx2"/>
            </a:solidFill>
          </a:ln>
        </p:spPr>
        <p:txBody>
          <a:bodyPr lIns="360000" tIns="360000" rIns="360000" bIns="360000">
            <a:normAutofit/>
          </a:bodyPr>
          <a:lstStyle>
            <a:lvl1pPr marL="0" indent="0">
              <a:lnSpc>
                <a:spcPct val="120000"/>
              </a:lnSpc>
              <a:buNone/>
              <a:defRPr sz="18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b="1" dirty="0"/>
              <a:t>Title goes here</a:t>
            </a:r>
          </a:p>
          <a:p>
            <a:pPr lvl="0"/>
            <a:r>
              <a:rPr lang="en-US" b="1" dirty="0"/>
              <a:t>Copy goes here.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3B082A-001F-EC0D-F7FF-4A2CD0F7063E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021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on 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68FD9737-2D22-35E0-BD8F-4772D588C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B1CCAB1-AEBE-77D8-006E-39C9CB1B4B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B284C6DF-7D21-2DB9-E785-C338AC11BC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185" y="799256"/>
            <a:ext cx="11163631" cy="535826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01B736-1B41-1650-2317-AE7D469387A4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41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on Pur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342519-B1CA-48E9-9B34-C0313802ED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B1CCAB1-AEBE-77D8-006E-39C9CB1B4B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B284C6DF-7D21-2DB9-E785-C338AC11BC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185" y="799256"/>
            <a:ext cx="11163631" cy="535826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31D4C-33B5-8B19-EA28-B2E35DB392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9D1616-AF7F-A0CA-0EB1-085B6DDE9B91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03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ur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58A150-D55A-0E97-DDFD-4F115A8575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3442A6C-9CA2-C75E-BCFE-728499C75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2526" y="1076059"/>
            <a:ext cx="9886949" cy="47058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4400" b="1" dirty="0"/>
              <a:t>Section breaker</a:t>
            </a:r>
            <a:br>
              <a:rPr lang="en-US" sz="4400" b="1" dirty="0"/>
            </a:br>
            <a:r>
              <a:rPr lang="en-US" sz="4400" b="1" dirty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09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3442A6C-9CA2-C75E-BCFE-728499C75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2526" y="1076059"/>
            <a:ext cx="9886949" cy="47058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z="4400" b="1" dirty="0"/>
              <a:t>Section breaker</a:t>
            </a:r>
            <a:br>
              <a:rPr lang="en-US" sz="4400" b="1" dirty="0"/>
            </a:br>
            <a:r>
              <a:rPr lang="en-US" sz="4400" b="1" dirty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76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Blac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58A150-D55A-0E97-DDFD-4F115A8575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3442A6C-9CA2-C75E-BCFE-728499C75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2526" y="1076059"/>
            <a:ext cx="9886949" cy="47058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400" b="1" dirty="0"/>
              <a:t>Section breaker</a:t>
            </a:r>
            <a:br>
              <a:rPr lang="en-US" sz="4400" b="1" dirty="0"/>
            </a:br>
            <a:r>
              <a:rPr lang="en-US" sz="4400" b="1" dirty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72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Right Image and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F5E63265-E6BE-DE81-4B7C-A049401A5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2F133B-0FFE-5F2C-8EAD-65769B371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3000" y="0"/>
            <a:ext cx="3429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35CC745-746D-4B45-FEBA-8066F25B1E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63000" y="3429000"/>
            <a:ext cx="3429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684FD1AB-38C1-8FCB-A077-03DEB774EB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494" y="947386"/>
            <a:ext cx="7439881" cy="568724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6D6C6EA-5A2E-9DB2-D25D-F02C7AADB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493" y="1805690"/>
            <a:ext cx="7439881" cy="369166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986A0E1-B480-F13F-FE24-C6BECDBAB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4C0B5D8-EF5C-96EF-1AC7-AC9170F27D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493" y="2577477"/>
            <a:ext cx="7439881" cy="333507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b="1" dirty="0"/>
              <a:t>Title goes here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6C8C9BF-82FF-DC98-892D-0D38E0C32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493" y="2980149"/>
            <a:ext cx="7439881" cy="31077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5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050" dirty="0"/>
              <a:t>Copy goes here.</a:t>
            </a:r>
            <a:endParaRPr lang="en-US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25900B51-1CBD-0AFF-5168-B6CAA61BA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493" y="3819048"/>
            <a:ext cx="7439881" cy="333507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b="1" dirty="0"/>
              <a:t>Title goes here</a:t>
            </a:r>
            <a:endParaRPr lang="en-US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61BC93B1-0F3F-BB04-6D08-3668F0CA75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493" y="4221720"/>
            <a:ext cx="7439881" cy="31077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5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050" dirty="0"/>
              <a:t>Copy goes here.</a:t>
            </a:r>
            <a:endParaRPr lang="en-US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235245-0D35-ED59-F18A-4BD46CD0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6104" y="5010285"/>
            <a:ext cx="7439881" cy="333507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b="1" dirty="0"/>
              <a:t>Title goes here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9245794-B8BF-22DB-79BF-EDEDA383F7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6104" y="5412957"/>
            <a:ext cx="7439881" cy="31077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50" dirty="0"/>
              <a:t>Copy goes here.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F04A06-1378-3778-F9F2-A1389397D01F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985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ackground and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2F133B-0FFE-5F2C-8EAD-65769B371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F5E63265-E6BE-DE81-4B7C-A049401A5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684FD1AB-38C1-8FCB-A077-03DEB774EB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494" y="947386"/>
            <a:ext cx="7439881" cy="568724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6D6C6EA-5A2E-9DB2-D25D-F02C7AADB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493" y="1805690"/>
            <a:ext cx="7439881" cy="369166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986A0E1-B480-F13F-FE24-C6BECDBAB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6D52CF-489B-B2F4-FDED-3338E7510CFD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37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48E40A-48C4-1F53-3DB0-B253FA198024}"/>
              </a:ext>
            </a:extLst>
          </p:cNvPr>
          <p:cNvSpPr/>
          <p:nvPr userDrawn="1"/>
        </p:nvSpPr>
        <p:spPr>
          <a:xfrm>
            <a:off x="0" y="0"/>
            <a:ext cx="6096000" cy="60949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A40709-C61C-4984-054E-91326E55820F}"/>
              </a:ext>
            </a:extLst>
          </p:cNvPr>
          <p:cNvSpPr/>
          <p:nvPr userDrawn="1"/>
        </p:nvSpPr>
        <p:spPr>
          <a:xfrm>
            <a:off x="0" y="6094906"/>
            <a:ext cx="6096000" cy="7630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52A400E-7649-E183-69C3-13A40BA90B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04C3C4-BD68-78B3-F964-A52BC1275F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314" y="2654154"/>
            <a:ext cx="4854575" cy="1549691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4000" b="1" dirty="0"/>
              <a:t>Section title</a:t>
            </a:r>
            <a:br>
              <a:rPr lang="en-US" sz="4000" b="1" dirty="0"/>
            </a:br>
            <a:r>
              <a:rPr lang="en-US" sz="4000" b="1" dirty="0"/>
              <a:t>goes here</a:t>
            </a:r>
            <a:endParaRPr lang="en-U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4322B6D-E82C-71F2-664D-1F4743D94C0F}"/>
              </a:ext>
            </a:extLst>
          </p:cNvPr>
          <p:cNvSpPr/>
          <p:nvPr userDrawn="1"/>
        </p:nvSpPr>
        <p:spPr>
          <a:xfrm>
            <a:off x="4483778" y="2698"/>
            <a:ext cx="1612222" cy="2222500"/>
          </a:xfrm>
          <a:custGeom>
            <a:avLst/>
            <a:gdLst>
              <a:gd name="connsiteX0" fmla="*/ 2151530 w 2151530"/>
              <a:gd name="connsiteY0" fmla="*/ 3074894 h 3074894"/>
              <a:gd name="connsiteX1" fmla="*/ 2151530 w 2151530"/>
              <a:gd name="connsiteY1" fmla="*/ 0 h 3074894"/>
              <a:gd name="connsiteX2" fmla="*/ 0 w 2151530"/>
              <a:gd name="connsiteY2" fmla="*/ 0 h 3074894"/>
              <a:gd name="connsiteX3" fmla="*/ 2151530 w 2151530"/>
              <a:gd name="connsiteY3" fmla="*/ 3074894 h 307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1530" h="3074894">
                <a:moveTo>
                  <a:pt x="2151530" y="3074894"/>
                </a:moveTo>
                <a:lnTo>
                  <a:pt x="2151530" y="0"/>
                </a:lnTo>
                <a:lnTo>
                  <a:pt x="0" y="0"/>
                </a:lnTo>
                <a:lnTo>
                  <a:pt x="2151530" y="30748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12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on Pur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726780-FBB4-FEB6-0FC3-A4951C66D7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2AAAE"/>
              </a:solidFill>
            </a:endParaRP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986A0E1-B480-F13F-FE24-C6BECDBAB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09554F5-F96C-A855-BB49-DB672EE5B6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238" y="1349456"/>
            <a:ext cx="3341002" cy="3088640"/>
          </a:xfrm>
          <a:prstGeom prst="wedgeRectCallout">
            <a:avLst/>
          </a:prstGeom>
          <a:ln w="57150">
            <a:solidFill>
              <a:schemeClr val="tx1"/>
            </a:solidFill>
            <a:miter lim="800000"/>
          </a:ln>
        </p:spPr>
        <p:txBody>
          <a:bodyPr lIns="251999" tIns="251999" rIns="251999" bIns="251999">
            <a:norm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800" b="1" dirty="0"/>
              <a:t>“Quote here.”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F5D03DC-52B7-16F7-E89E-739058FFD5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8305" y="4978864"/>
            <a:ext cx="2964867" cy="62426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b="1" dirty="0"/>
              <a:t>Name,</a:t>
            </a:r>
            <a:br>
              <a:rPr lang="en-US" sz="1400" b="1" dirty="0"/>
            </a:br>
            <a:r>
              <a:rPr lang="en-US" sz="1400" b="1" dirty="0"/>
              <a:t>Location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7039EC17-F1AF-D10A-1F1F-E67B11815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4106" y="1349456"/>
            <a:ext cx="3341002" cy="3088640"/>
          </a:xfrm>
          <a:prstGeom prst="wedgeRectCallout">
            <a:avLst/>
          </a:prstGeom>
          <a:ln w="57150">
            <a:solidFill>
              <a:schemeClr val="tx1"/>
            </a:solidFill>
            <a:miter lim="800000"/>
          </a:ln>
        </p:spPr>
        <p:txBody>
          <a:bodyPr lIns="251999" tIns="251999" rIns="251999" bIns="251999">
            <a:norm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800" b="1" dirty="0"/>
              <a:t>“Quote here.”</a:t>
            </a:r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C9A4E6D5-52C8-37DA-9E5C-C04D5B28A9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92173" y="4978864"/>
            <a:ext cx="2964867" cy="62426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b="1" dirty="0"/>
              <a:t>Name,</a:t>
            </a:r>
            <a:br>
              <a:rPr lang="en-US" sz="1400" b="1" dirty="0"/>
            </a:br>
            <a:r>
              <a:rPr lang="en-US" sz="1400" b="1" dirty="0"/>
              <a:t>Location</a:t>
            </a:r>
            <a:endParaRPr lang="en-US" dirty="0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17CA675A-3513-0E46-CB7C-55C0700BD3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80760" y="1343525"/>
            <a:ext cx="3341002" cy="3088640"/>
          </a:xfrm>
          <a:prstGeom prst="wedgeRectCallout">
            <a:avLst/>
          </a:prstGeom>
          <a:ln w="57150">
            <a:solidFill>
              <a:schemeClr val="tx1"/>
            </a:solidFill>
            <a:miter lim="800000"/>
          </a:ln>
        </p:spPr>
        <p:txBody>
          <a:bodyPr lIns="251999" tIns="251999" rIns="251999" bIns="251999">
            <a:norm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800" b="1" dirty="0"/>
              <a:t>“Quote here.”</a:t>
            </a:r>
            <a:endParaRPr lang="en-US" dirty="0"/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08F1F0B8-EF11-383B-4FD1-6FA30CCB68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68827" y="4972933"/>
            <a:ext cx="2964867" cy="62426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b="1" dirty="0"/>
              <a:t>Name,</a:t>
            </a:r>
            <a:br>
              <a:rPr lang="en-US" sz="1400" b="1" dirty="0"/>
            </a:br>
            <a:r>
              <a:rPr lang="en-US" sz="1400" b="1" dirty="0"/>
              <a:t>Location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34CABD-132B-01D5-5F89-AE8350521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04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on 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726780-FBB4-FEB6-0FC3-A4951C66D7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2AAAE"/>
              </a:solidFill>
            </a:endParaRP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986A0E1-B480-F13F-FE24-C6BECDBAB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C03E54-F07E-4AE4-8E9E-4A99E3FB0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09554F5-F96C-A855-BB49-DB672EE5B6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238" y="1349456"/>
            <a:ext cx="3341002" cy="3088640"/>
          </a:xfrm>
          <a:prstGeom prst="wedgeRectCallout">
            <a:avLst/>
          </a:prstGeom>
          <a:ln w="57150">
            <a:solidFill>
              <a:schemeClr val="bg1"/>
            </a:solidFill>
            <a:miter lim="800000"/>
          </a:ln>
        </p:spPr>
        <p:txBody>
          <a:bodyPr lIns="251999" tIns="251999" rIns="251999" bIns="251999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 b="1" dirty="0"/>
              <a:t>“Quote here.”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F5D03DC-52B7-16F7-E89E-739058FFD5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8305" y="4978864"/>
            <a:ext cx="2964867" cy="62426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b="1" dirty="0"/>
              <a:t>Name,</a:t>
            </a:r>
            <a:br>
              <a:rPr lang="en-US" sz="1400" b="1" dirty="0"/>
            </a:br>
            <a:r>
              <a:rPr lang="en-US" sz="1400" b="1" dirty="0"/>
              <a:t>Location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7039EC17-F1AF-D10A-1F1F-E67B11815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4106" y="1349456"/>
            <a:ext cx="3341002" cy="3088640"/>
          </a:xfrm>
          <a:prstGeom prst="wedgeRectCallout">
            <a:avLst/>
          </a:prstGeom>
          <a:ln w="57150">
            <a:solidFill>
              <a:schemeClr val="bg1"/>
            </a:solidFill>
            <a:miter lim="800000"/>
          </a:ln>
        </p:spPr>
        <p:txBody>
          <a:bodyPr lIns="251999" tIns="251999" rIns="251999" bIns="251999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 b="1" dirty="0"/>
              <a:t>“Quote here.”</a:t>
            </a:r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C9A4E6D5-52C8-37DA-9E5C-C04D5B28A9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92173" y="4978864"/>
            <a:ext cx="2964867" cy="62426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b="1" dirty="0"/>
              <a:t>Name,</a:t>
            </a:r>
            <a:br>
              <a:rPr lang="en-US" sz="1400" b="1" dirty="0"/>
            </a:br>
            <a:r>
              <a:rPr lang="en-US" sz="1400" b="1" dirty="0"/>
              <a:t>Location</a:t>
            </a:r>
            <a:endParaRPr lang="en-US" dirty="0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17CA675A-3513-0E46-CB7C-55C0700BD3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80760" y="1343525"/>
            <a:ext cx="3341002" cy="3088640"/>
          </a:xfrm>
          <a:prstGeom prst="wedgeRectCallout">
            <a:avLst/>
          </a:prstGeom>
          <a:ln w="57150">
            <a:solidFill>
              <a:schemeClr val="bg1"/>
            </a:solidFill>
            <a:miter lim="800000"/>
          </a:ln>
        </p:spPr>
        <p:txBody>
          <a:bodyPr lIns="251999" tIns="251999" rIns="251999" bIns="251999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 b="1" dirty="0"/>
              <a:t>“Quote here.”</a:t>
            </a:r>
            <a:endParaRPr lang="en-US" dirty="0"/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08F1F0B8-EF11-383B-4FD1-6FA30CCB68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68827" y="4972933"/>
            <a:ext cx="2964867" cy="62426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b="1" dirty="0"/>
              <a:t>Name,</a:t>
            </a:r>
            <a:br>
              <a:rPr lang="en-US" sz="1400" b="1" dirty="0"/>
            </a:br>
            <a:r>
              <a:rPr lang="en-US" sz="1400" b="1" dirty="0"/>
              <a:t>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53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F5E63265-E6BE-DE81-4B7C-A049401A5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684FD1AB-38C1-8FCB-A077-03DEB774EB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494" y="947386"/>
            <a:ext cx="7439881" cy="568724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6D6C6EA-5A2E-9DB2-D25D-F02C7AADB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493" y="1652511"/>
            <a:ext cx="7439881" cy="369166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986A0E1-B480-F13F-FE24-C6BECDBAB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235245-0D35-ED59-F18A-4BD46CD0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4494" y="4698245"/>
            <a:ext cx="3372182" cy="333507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b="1" dirty="0"/>
              <a:t>Title goes here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9245794-B8BF-22DB-79BF-EDEDA383F7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494" y="5100917"/>
            <a:ext cx="3372182" cy="31077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5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050" dirty="0"/>
              <a:t>Copy goes here.</a:t>
            </a:r>
            <a:endParaRPr lang="en-US" dirty="0"/>
          </a:p>
        </p:txBody>
      </p:sp>
      <p:sp>
        <p:nvSpPr>
          <p:cNvPr id="29" name="Chart Placeholder 28">
            <a:extLst>
              <a:ext uri="{FF2B5EF4-FFF2-40B4-BE49-F238E27FC236}">
                <a16:creationId xmlns:a16="http://schemas.microsoft.com/office/drawing/2014/main" id="{66B7EF7D-7025-890B-3BD3-5E0A8526ADF6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4494" y="2370816"/>
            <a:ext cx="3372182" cy="2116368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Chart Placeholder 28">
            <a:extLst>
              <a:ext uri="{FF2B5EF4-FFF2-40B4-BE49-F238E27FC236}">
                <a16:creationId xmlns:a16="http://schemas.microsoft.com/office/drawing/2014/main" id="{7CE60FF0-21E2-6F78-C8CA-61EBBAA2B2DF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315324" y="2370816"/>
            <a:ext cx="3372182" cy="2116368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Chart Placeholder 28">
            <a:extLst>
              <a:ext uri="{FF2B5EF4-FFF2-40B4-BE49-F238E27FC236}">
                <a16:creationId xmlns:a16="http://schemas.microsoft.com/office/drawing/2014/main" id="{6B953F00-EBFA-2CBA-134D-6B18E8862FB0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4399709" y="2370816"/>
            <a:ext cx="3372182" cy="2116368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1BE1AB5E-FED2-8FC3-5DD1-D747524C26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09909" y="4698245"/>
            <a:ext cx="3372182" cy="333507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b="1" dirty="0"/>
              <a:t>Title goes here</a:t>
            </a:r>
            <a:endParaRPr lang="en-US" dirty="0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8963AD8D-A90A-0566-A3F0-7D1B402153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9909" y="5100917"/>
            <a:ext cx="3372182" cy="31077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5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050" dirty="0"/>
              <a:t>Copy goes here.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0068BAA-B571-ECEC-98F5-E24683E302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15324" y="4698245"/>
            <a:ext cx="3372182" cy="333507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b="1" dirty="0"/>
              <a:t>Title goes here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89AF3D4A-31B4-F75A-5293-4BE2E5AAB4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15324" y="5100917"/>
            <a:ext cx="3372182" cy="31077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5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050" dirty="0"/>
              <a:t>Copy goes here.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BB9E50-116B-1E3A-D208-53F5A60C23D2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740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F5E63265-E6BE-DE81-4B7C-A049401A5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684FD1AB-38C1-8FCB-A077-03DEB774EB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494" y="947386"/>
            <a:ext cx="11183011" cy="568724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6D6C6EA-5A2E-9DB2-D25D-F02C7AADB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493" y="1652511"/>
            <a:ext cx="11183011" cy="369166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986A0E1-B480-F13F-FE24-C6BECDBAB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sp>
        <p:nvSpPr>
          <p:cNvPr id="29" name="Chart Placeholder 28">
            <a:extLst>
              <a:ext uri="{FF2B5EF4-FFF2-40B4-BE49-F238E27FC236}">
                <a16:creationId xmlns:a16="http://schemas.microsoft.com/office/drawing/2014/main" id="{66B7EF7D-7025-890B-3BD3-5E0A8526ADF6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4494" y="2370815"/>
            <a:ext cx="5591506" cy="3732545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80068BAA-B571-ECEC-98F5-E24683E302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6048" y="2370815"/>
            <a:ext cx="5191455" cy="333507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b="1" dirty="0"/>
              <a:t>Title goes here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89AF3D4A-31B4-F75A-5293-4BE2E5AAB4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6048" y="2773487"/>
            <a:ext cx="5191455" cy="31077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5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050" dirty="0"/>
              <a:t>Copy goes here.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A2195F-C040-69DF-F659-BAA0EC85E4F3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500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43F032E-25A5-3672-F986-F025F6CD1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6408161"/>
            <a:ext cx="12171600" cy="6022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8D1741-E30E-C245-F118-7682D83353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95295-83B2-388C-0165-F3EF351D85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13520" y="0"/>
            <a:ext cx="1738554" cy="1738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FB7F4C-F892-ABD6-4FDC-EBF7EDBED4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462278" y="286808"/>
            <a:ext cx="13116556" cy="67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37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9B36F2-3975-E078-5EB2-B542E08AE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62278" y="286808"/>
            <a:ext cx="13116556" cy="6713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B4B79C-946F-27EC-831F-FB079E8518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13520" y="0"/>
            <a:ext cx="1738554" cy="17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67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 QR Co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5C2FAD-D638-1211-437B-E660B333CD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0DDA2-55CE-BC77-AA72-E9B62870B380}"/>
              </a:ext>
            </a:extLst>
          </p:cNvPr>
          <p:cNvSpPr txBox="1"/>
          <p:nvPr userDrawn="1"/>
        </p:nvSpPr>
        <p:spPr>
          <a:xfrm>
            <a:off x="1897117" y="368199"/>
            <a:ext cx="839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work 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98283-2177-1E04-9063-313A2E221FFC}"/>
              </a:ext>
            </a:extLst>
          </p:cNvPr>
          <p:cNvSpPr txBox="1"/>
          <p:nvPr userDrawn="1"/>
        </p:nvSpPr>
        <p:spPr>
          <a:xfrm>
            <a:off x="4314496" y="1244037"/>
            <a:ext cx="3563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futuresforall.org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86FA5BA6-8062-06C7-2E43-E0D6E15398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521000" y="1828359"/>
            <a:ext cx="3150000" cy="315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53F50A-37B6-8369-FBD4-B602DB64B688}"/>
              </a:ext>
            </a:extLst>
          </p:cNvPr>
          <p:cNvSpPr txBox="1"/>
          <p:nvPr userDrawn="1"/>
        </p:nvSpPr>
        <p:spPr>
          <a:xfrm>
            <a:off x="4418913" y="5086247"/>
            <a:ext cx="1336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or click!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96AF6-AC5A-5667-DDE9-17CD306A161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52123" y="4789246"/>
            <a:ext cx="85655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36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81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D89039-40B8-8208-3DBF-BE9DBD9F1B75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930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F5E63265-E6BE-DE81-4B7C-A049401A5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986A0E1-B480-F13F-FE24-C6BECDBAB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0B8ECC-B4F4-EDA0-7C77-066AB0311859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7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QR Co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06A98C-DCCB-FB5F-FE25-7B0928A696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3E6BA3-8F19-0537-31BC-FEAA3802D079}"/>
              </a:ext>
            </a:extLst>
          </p:cNvPr>
          <p:cNvSpPr/>
          <p:nvPr userDrawn="1"/>
        </p:nvSpPr>
        <p:spPr>
          <a:xfrm>
            <a:off x="1965552" y="1548245"/>
            <a:ext cx="3432628" cy="3432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5BDC69-3CBD-1E34-658C-19437544D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E226B5A-4426-1625-DED4-F0E2A871A2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4203" y="1646896"/>
            <a:ext cx="3235325" cy="323532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68B615A-2D5F-C8A5-06E8-8BC4B04CA6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000" y="156384"/>
            <a:ext cx="5942013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Welcome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61B9BD1-6CF7-F395-6FAA-1E8DA27BBA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2819" y="1982835"/>
            <a:ext cx="3511908" cy="77995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4400" b="1" dirty="0"/>
              <a:t>Hello!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67F67F3-5725-0880-91B7-BC5AC000E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2819" y="2947343"/>
            <a:ext cx="4694238" cy="1655762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If you haven’t already, please</a:t>
            </a:r>
            <a:br>
              <a:rPr lang="en-US" dirty="0"/>
            </a:br>
            <a:r>
              <a:rPr lang="en-US" dirty="0"/>
              <a:t>fill in this pre-placement form</a:t>
            </a:r>
            <a:br>
              <a:rPr lang="en-US" dirty="0"/>
            </a:br>
            <a:r>
              <a:rPr lang="en-US" dirty="0"/>
              <a:t>whilst you’re waiting.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7A2B055-4E37-D026-295B-CBBE4232C4E3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786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153A1B-19A7-4486-D6C6-922DF9B6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4A9FF-4C71-4DD8-ADE2-1647E36E88AB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20A5A3-22BD-760F-AC7D-397726B7B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76325-D0FC-8073-AD3B-B05B40374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C97F-E1B5-4D45-975D-97D7E71A1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209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C1DE-CD11-221F-B86B-43F8A3DBB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3FEE38-FA3B-FA96-3ABB-4E78119DD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08DDC-B943-25AF-7201-0DED91677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4A9FF-4C71-4DD8-ADE2-1647E36E88AB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78522-FEAB-206C-5299-9FF29DEB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BF774-A243-C426-D7DC-4A10D4BD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C97F-E1B5-4D45-975D-97D7E71A1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799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F05D8-1F0E-3012-930B-8A5AFD75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DD3C2-03E3-B3F5-5862-E72EA6825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1FC34-847B-7192-D2B1-C710CA5DF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4A9FF-4C71-4DD8-ADE2-1647E36E88AB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9023B-58F9-3CEB-A769-381EB8E05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9B53E-6067-82C2-BC7E-490F7FB2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C97F-E1B5-4D45-975D-97D7E71A1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8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of Condu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530D1D-55B7-D06F-BF23-3AB8F4D45B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47FD5A-4E44-43CB-34FE-58E2E1F8447F}"/>
              </a:ext>
            </a:extLst>
          </p:cNvPr>
          <p:cNvGrpSpPr/>
          <p:nvPr userDrawn="1"/>
        </p:nvGrpSpPr>
        <p:grpSpPr>
          <a:xfrm>
            <a:off x="924044" y="929814"/>
            <a:ext cx="4882956" cy="2399434"/>
            <a:chOff x="689970" y="769794"/>
            <a:chExt cx="4882956" cy="2399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67298-C9BB-B6BF-F75D-BCDAB7B2AE95}"/>
                </a:ext>
              </a:extLst>
            </p:cNvPr>
            <p:cNvSpPr/>
            <p:nvPr/>
          </p:nvSpPr>
          <p:spPr>
            <a:xfrm>
              <a:off x="689970" y="769794"/>
              <a:ext cx="4882956" cy="2399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2AAAE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CE2497-A832-03D6-B8B4-FE50092045B2}"/>
                </a:ext>
              </a:extLst>
            </p:cNvPr>
            <p:cNvSpPr/>
            <p:nvPr/>
          </p:nvSpPr>
          <p:spPr>
            <a:xfrm>
              <a:off x="924044" y="982980"/>
              <a:ext cx="841087" cy="20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Google Shape;244;p31">
              <a:extLst>
                <a:ext uri="{FF2B5EF4-FFF2-40B4-BE49-F238E27FC236}">
                  <a16:creationId xmlns:a16="http://schemas.microsoft.com/office/drawing/2014/main" id="{91DB3468-625B-08A2-9A83-6D8410C21CEE}"/>
                </a:ext>
              </a:extLst>
            </p:cNvPr>
            <p:cNvSpPr txBox="1">
              <a:spLocks/>
            </p:cNvSpPr>
            <p:nvPr/>
          </p:nvSpPr>
          <p:spPr>
            <a:xfrm>
              <a:off x="2025429" y="1082261"/>
              <a:ext cx="3290455" cy="17745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  <a:spcBef>
                  <a:spcPts val="0"/>
                </a:spcBef>
                <a:buSzPts val="990"/>
              </a:pPr>
              <a:r>
                <a:rPr lang="en-GB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Follow the code of practice 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buSzPts val="990"/>
              </a:pP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You should all have signed this 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prior to today. If not, please sign 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it today. Please find this in the Google Classroom!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0E4DFA-37DD-3FBB-AF76-E9B329825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4895" y="1232911"/>
              <a:ext cx="489338" cy="86004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4922B2-75E5-DCAE-5EF9-443C29911411}"/>
              </a:ext>
            </a:extLst>
          </p:cNvPr>
          <p:cNvGrpSpPr/>
          <p:nvPr userDrawn="1"/>
        </p:nvGrpSpPr>
        <p:grpSpPr>
          <a:xfrm>
            <a:off x="6385000" y="929814"/>
            <a:ext cx="4882956" cy="2399434"/>
            <a:chOff x="6619074" y="769794"/>
            <a:chExt cx="4882956" cy="2399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DBE595-CD19-2BA4-4185-817D6309DDE3}"/>
                </a:ext>
              </a:extLst>
            </p:cNvPr>
            <p:cNvSpPr/>
            <p:nvPr/>
          </p:nvSpPr>
          <p:spPr>
            <a:xfrm>
              <a:off x="6619074" y="769794"/>
              <a:ext cx="4882956" cy="2399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2AAA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C3560B-EAEA-EF82-F608-4CC0903450F6}"/>
                </a:ext>
              </a:extLst>
            </p:cNvPr>
            <p:cNvSpPr/>
            <p:nvPr/>
          </p:nvSpPr>
          <p:spPr>
            <a:xfrm>
              <a:off x="6847414" y="982980"/>
              <a:ext cx="841087" cy="20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Google Shape;248;p31">
              <a:extLst>
                <a:ext uri="{FF2B5EF4-FFF2-40B4-BE49-F238E27FC236}">
                  <a16:creationId xmlns:a16="http://schemas.microsoft.com/office/drawing/2014/main" id="{2CA27D72-8916-EA8F-B3A4-280697D47F9C}"/>
                </a:ext>
              </a:extLst>
            </p:cNvPr>
            <p:cNvSpPr txBox="1">
              <a:spLocks/>
            </p:cNvSpPr>
            <p:nvPr/>
          </p:nvSpPr>
          <p:spPr>
            <a:xfrm>
              <a:off x="7977501" y="1082261"/>
              <a:ext cx="3290455" cy="17745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  <a:spcBef>
                  <a:spcPts val="0"/>
                </a:spcBef>
                <a:buClr>
                  <a:schemeClr val="dk1"/>
                </a:buClr>
                <a:buSzPct val="63870"/>
                <a:buFont typeface="Arial"/>
                <a:buNone/>
              </a:pPr>
              <a:r>
                <a:rPr lang="en-GB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Behave Professionally 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You should be respectful of speakers, volunteers and your peers at all times and act as you would in a professional work environment.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74D276F-9973-B59F-CA69-A03D0085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9158" y="1232911"/>
              <a:ext cx="589066" cy="50873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89C8BC-47F1-7357-BB9C-D6C764404CDD}"/>
              </a:ext>
            </a:extLst>
          </p:cNvPr>
          <p:cNvGrpSpPr/>
          <p:nvPr userDrawn="1"/>
        </p:nvGrpSpPr>
        <p:grpSpPr>
          <a:xfrm>
            <a:off x="924044" y="3754294"/>
            <a:ext cx="4882956" cy="2399434"/>
            <a:chOff x="689970" y="3594274"/>
            <a:chExt cx="4882956" cy="23994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0AC4037-A901-3AAA-69BC-FFFBD4082904}"/>
                </a:ext>
              </a:extLst>
            </p:cNvPr>
            <p:cNvSpPr/>
            <p:nvPr/>
          </p:nvSpPr>
          <p:spPr>
            <a:xfrm>
              <a:off x="689970" y="3594274"/>
              <a:ext cx="4882956" cy="2399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2AAAE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BEB7918-07E7-BEA2-1977-164A5B5B7A3E}"/>
                </a:ext>
              </a:extLst>
            </p:cNvPr>
            <p:cNvSpPr/>
            <p:nvPr/>
          </p:nvSpPr>
          <p:spPr>
            <a:xfrm>
              <a:off x="919020" y="3808829"/>
              <a:ext cx="841087" cy="20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Google Shape;244;p31">
              <a:extLst>
                <a:ext uri="{FF2B5EF4-FFF2-40B4-BE49-F238E27FC236}">
                  <a16:creationId xmlns:a16="http://schemas.microsoft.com/office/drawing/2014/main" id="{EEBE61F8-21B0-50FF-B9F2-1F4D6EB3CAD4}"/>
                </a:ext>
              </a:extLst>
            </p:cNvPr>
            <p:cNvSpPr txBox="1">
              <a:spLocks/>
            </p:cNvSpPr>
            <p:nvPr/>
          </p:nvSpPr>
          <p:spPr>
            <a:xfrm>
              <a:off x="2025429" y="3906741"/>
              <a:ext cx="3290455" cy="17745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  <a:spcBef>
                  <a:spcPts val="0"/>
                </a:spcBef>
                <a:buClr>
                  <a:schemeClr val="dk1"/>
                </a:buClr>
                <a:buSzPts val="1100"/>
              </a:pPr>
              <a:r>
                <a:rPr lang="en-GB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Full Attendance 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You should be attending all three 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days of the work experience and 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be on time.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46C72AD-36A3-7881-662C-983849E77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341" y="4057391"/>
              <a:ext cx="552492" cy="50444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94E5C28-807D-1047-2EE0-F416B1DE0320}"/>
              </a:ext>
            </a:extLst>
          </p:cNvPr>
          <p:cNvSpPr txBox="1"/>
          <p:nvPr userDrawn="1"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of Conduct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F1683D-CECF-8673-0944-9B4F2E6B6A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rcRect/>
          <a:stretch/>
        </p:blipFill>
        <p:spPr>
          <a:xfrm>
            <a:off x="0" y="2976"/>
            <a:ext cx="594000" cy="56872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33229A3-7217-48A8-06DF-8B61C81FEEB7}"/>
              </a:ext>
            </a:extLst>
          </p:cNvPr>
          <p:cNvGrpSpPr/>
          <p:nvPr userDrawn="1"/>
        </p:nvGrpSpPr>
        <p:grpSpPr>
          <a:xfrm>
            <a:off x="6385000" y="3754294"/>
            <a:ext cx="4882956" cy="2399434"/>
            <a:chOff x="6613250" y="3594274"/>
            <a:chExt cx="4882956" cy="239943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1D463E-BF79-FFD9-5AB0-EFCBBCABF56B}"/>
                </a:ext>
              </a:extLst>
            </p:cNvPr>
            <p:cNvSpPr/>
            <p:nvPr/>
          </p:nvSpPr>
          <p:spPr>
            <a:xfrm>
              <a:off x="6613250" y="3594274"/>
              <a:ext cx="4882956" cy="2399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2AAAE"/>
                </a:solidFill>
              </a:endParaRPr>
            </a:p>
          </p:txBody>
        </p:sp>
        <p:sp>
          <p:nvSpPr>
            <p:cNvPr id="28" name="Google Shape;250;p31">
              <a:extLst>
                <a:ext uri="{FF2B5EF4-FFF2-40B4-BE49-F238E27FC236}">
                  <a16:creationId xmlns:a16="http://schemas.microsoft.com/office/drawing/2014/main" id="{5F166D9A-029B-1E93-983F-46EECEEFA953}"/>
                </a:ext>
              </a:extLst>
            </p:cNvPr>
            <p:cNvSpPr txBox="1">
              <a:spLocks/>
            </p:cNvSpPr>
            <p:nvPr/>
          </p:nvSpPr>
          <p:spPr>
            <a:xfrm>
              <a:off x="7947081" y="3906741"/>
              <a:ext cx="3290454" cy="17745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  <a:spcBef>
                  <a:spcPts val="0"/>
                </a:spcBef>
                <a:buClr>
                  <a:schemeClr val="dk1"/>
                </a:buClr>
                <a:buSzPct val="70967"/>
                <a:buFont typeface="Arial"/>
                <a:buNone/>
              </a:pPr>
              <a:r>
                <a:rPr lang="en-GB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Ready to learn 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buClr>
                  <a:schemeClr val="dk1"/>
                </a:buClr>
                <a:buSzPct val="84615"/>
                <a:buFont typeface="Arial"/>
                <a:buNone/>
              </a:pP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You should be attend all three sessions with an open and positive attitude and be ready to learn and participate.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6C39D57-3782-0AF9-7C55-9FC65860F1C5}"/>
                </a:ext>
              </a:extLst>
            </p:cNvPr>
            <p:cNvSpPr/>
            <p:nvPr/>
          </p:nvSpPr>
          <p:spPr>
            <a:xfrm>
              <a:off x="6841589" y="3808829"/>
              <a:ext cx="841087" cy="20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34E09EA-A99A-BC87-DA09-4CC6EF4A0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9249" y="4033538"/>
              <a:ext cx="557236" cy="459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70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8D6227-E694-3D44-E3CB-C4928A918B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pic>
        <p:nvPicPr>
          <p:cNvPr id="16" name="Picture 15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914F532E-ED9A-C7E7-7772-0E657AD5D9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313" r="57463" b="67593"/>
          <a:stretch>
            <a:fillRect/>
          </a:stretch>
        </p:blipFill>
        <p:spPr>
          <a:xfrm>
            <a:off x="10579778" y="0"/>
            <a:ext cx="1612222" cy="22225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D37883B-7F56-71EE-7A90-2A22DA927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000" y="156384"/>
            <a:ext cx="5942013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400" dirty="0"/>
              <a:t>Agenda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CD7312E-79A4-B0B6-3D97-8B4310DF54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000" y="1382836"/>
            <a:ext cx="4454525" cy="568723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Your Agenda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3360852-DD7F-C3AD-A16A-3E14BE429C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000" y="2270058"/>
            <a:ext cx="4992688" cy="307778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10:00 – 10:30 XXXXXXX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B8FB53F-FA3E-C3BB-88FA-B127610021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9013" y="2270058"/>
            <a:ext cx="4992688" cy="307778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13:00 – 13:30 XXXXXXX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0C782F8-B835-1B1F-B3F4-DF5A3A2A6F98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10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905773-3AA7-784F-CCB0-C1BB91A23BC3}"/>
              </a:ext>
            </a:extLst>
          </p:cNvPr>
          <p:cNvSpPr/>
          <p:nvPr userDrawn="1"/>
        </p:nvSpPr>
        <p:spPr>
          <a:xfrm>
            <a:off x="1448700" y="1342177"/>
            <a:ext cx="4173645" cy="41736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30081C17-7572-54ED-15F4-C49CBD4439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313" r="57463" b="67593"/>
          <a:stretch>
            <a:fillRect/>
          </a:stretch>
        </p:blipFill>
        <p:spPr>
          <a:xfrm>
            <a:off x="10579778" y="0"/>
            <a:ext cx="1612222" cy="222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0133CA-F546-1E89-6D5A-09F42E3552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69671" y="1981885"/>
            <a:ext cx="3131702" cy="2894227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0E7E850-A1C7-22F7-89F7-9B572F8BB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5800" y="1509631"/>
            <a:ext cx="4483777" cy="823695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Break Time!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CA4D6E4-7BB7-6DDE-1F99-4B2CBD7A73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7611" y="2333326"/>
            <a:ext cx="4492167" cy="812920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11.00 – 11.15am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1248EC3-8BDD-2889-330C-20002226AE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5801" y="3389111"/>
            <a:ext cx="4492167" cy="86072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2000" dirty="0"/>
              <a:t>Stretch your legs, grab a drink and</a:t>
            </a:r>
            <a:br>
              <a:rPr lang="en-US" sz="2000" dirty="0"/>
            </a:br>
            <a:r>
              <a:rPr lang="en-US" sz="2000" dirty="0"/>
              <a:t>meet us back here at 11.15am!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A788D5F-7C4D-F60E-2617-A4E5E03B2A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5801" y="4471291"/>
            <a:ext cx="4492167" cy="86072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2000" dirty="0"/>
              <a:t>Please stay in the call just turn</a:t>
            </a:r>
            <a:br>
              <a:rPr lang="en-US" sz="2000" dirty="0"/>
            </a:br>
            <a:r>
              <a:rPr lang="en-US" sz="2000" dirty="0"/>
              <a:t>your cameras and mics off.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670F14-BF05-A009-2D0B-2A846E339E95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33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Image Righ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31849C-533D-4E18-9BE0-0F75266DCA05}"/>
              </a:ext>
            </a:extLst>
          </p:cNvPr>
          <p:cNvSpPr/>
          <p:nvPr userDrawn="1"/>
        </p:nvSpPr>
        <p:spPr>
          <a:xfrm>
            <a:off x="0" y="1165"/>
            <a:ext cx="609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9F56CE-63BA-5116-E487-28267457023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9C3047-4CEA-17F4-E1F5-FFC54C2EB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AD3A3D9-C544-601F-A783-F5BEE65E93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D20EB96-149A-5FD8-34E2-2ED6E70F54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0600" y="1556561"/>
            <a:ext cx="3606800" cy="36068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CD7E8808-3D30-3841-1C95-07FD4F4537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494" y="956121"/>
            <a:ext cx="5057407" cy="60044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F12EC2F-E544-7195-E178-9B1E2C80F8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25" y="1828800"/>
            <a:ext cx="5057076" cy="432239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3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Image Righ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9F56CE-63BA-5116-E487-28267457023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9C3047-4CEA-17F4-E1F5-FFC54C2EB2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AD3A3D9-C544-601F-A783-F5BEE65E93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Page title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D20EB96-149A-5FD8-34E2-2ED6E70F54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0600" y="1556561"/>
            <a:ext cx="3606800" cy="36068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CD7E8808-3D30-3841-1C95-07FD4F4537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494" y="956121"/>
            <a:ext cx="5057407" cy="60044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F12EC2F-E544-7195-E178-9B1E2C80F8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25" y="1828800"/>
            <a:ext cx="5057076" cy="432239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8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-person Work Experi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3E7798-86DF-D162-D7F8-A8CC5B7DC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95" y="858519"/>
            <a:ext cx="1475048" cy="1475048"/>
          </a:xfrm>
          <a:prstGeom prst="rect">
            <a:avLst/>
          </a:prstGeom>
        </p:spPr>
      </p:pic>
      <p:pic>
        <p:nvPicPr>
          <p:cNvPr id="11" name="Picture 10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8603658C-3047-087D-288C-06ECA65B70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9E7F092A-07B9-D0B8-9A07-6D2C33DCB9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4787" y="858519"/>
            <a:ext cx="3396784" cy="1475048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goes right here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FC1D0774-47FC-EFFC-712A-53563F61D4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495" y="2759398"/>
            <a:ext cx="5057076" cy="339812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1B00E5-5543-BA8C-83ED-543CC79A19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000" y="156384"/>
            <a:ext cx="5264901" cy="30777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In-person Work Experience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0D381E3-F578-FC8D-F191-6F2668F483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1563" y="846708"/>
            <a:ext cx="5595942" cy="531081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z="1400" dirty="0"/>
              <a:t>Copy goes here.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F3ED982-27C5-574F-F636-51214E3FA4A6}"/>
              </a:ext>
            </a:extLst>
          </p:cNvPr>
          <p:cNvCxnSpPr>
            <a:cxnSpLocks/>
          </p:cNvCxnSpPr>
          <p:nvPr userDrawn="1"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5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01830-50EF-9ECF-5B74-0124C0D7C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B9B85-1180-B451-2C26-460911FAE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75D8E-5CC9-514D-1504-86886B89A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2735A7-AC2B-1346-BF69-431EB96441B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D863C-F42F-EFC3-54F4-EB0EDDEDC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FE8-4C97-61D7-F889-E1E32B16E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D5B08A-DE41-1B4E-A7D6-ADD76227E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5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  <p:sldLayoutId id="2147483668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emf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futuresforall.org/speakers-for-schools" TargetMode="External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finder.futuresforall.org/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C286A-E17E-4C55-CDD8-AFB577A7C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903046-CA9B-C18A-C718-9A19959E8B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A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4BE52D-C4F3-9CA8-CCA2-0DFECFCC8021}"/>
              </a:ext>
            </a:extLst>
          </p:cNvPr>
          <p:cNvSpPr txBox="1"/>
          <p:nvPr/>
        </p:nvSpPr>
        <p:spPr>
          <a:xfrm>
            <a:off x="2471770" y="3013950"/>
            <a:ext cx="7248459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Optional About Us Slides</a:t>
            </a:r>
          </a:p>
        </p:txBody>
      </p:sp>
    </p:spTree>
    <p:extLst>
      <p:ext uri="{BB962C8B-B14F-4D97-AF65-F5344CB8AC3E}">
        <p14:creationId xmlns:p14="http://schemas.microsoft.com/office/powerpoint/2010/main" val="3573645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049BC1-AE0E-9C85-4171-2DAE16BE383E}"/>
              </a:ext>
            </a:extLst>
          </p:cNvPr>
          <p:cNvSpPr txBox="1"/>
          <p:nvPr/>
        </p:nvSpPr>
        <p:spPr>
          <a:xfrm>
            <a:off x="5116591" y="3262520"/>
            <a:ext cx="55551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br>
              <a:rPr lang="en-US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6D6DD-52AD-A134-54CF-1C6AC778D1DB}"/>
              </a:ext>
            </a:extLst>
          </p:cNvPr>
          <p:cNvSpPr txBox="1"/>
          <p:nvPr/>
        </p:nvSpPr>
        <p:spPr>
          <a:xfrm>
            <a:off x="5116591" y="5034526"/>
            <a:ext cx="5717630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Supporting copy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387476-88CF-24DA-3BFD-EFA454B41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560141"/>
            <a:ext cx="4297858" cy="42978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D03F25-FE4C-E0C3-4A95-B3842EEE9C72}"/>
              </a:ext>
            </a:extLst>
          </p:cNvPr>
          <p:cNvSpPr/>
          <p:nvPr/>
        </p:nvSpPr>
        <p:spPr>
          <a:xfrm>
            <a:off x="0" y="0"/>
            <a:ext cx="12192000" cy="25601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DCDAC704-174C-FC57-F02C-B0B447D6DFD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313" r="57463" b="67593"/>
          <a:stretch>
            <a:fillRect/>
          </a:stretch>
        </p:blipFill>
        <p:spPr>
          <a:xfrm>
            <a:off x="10579778" y="0"/>
            <a:ext cx="1612222" cy="222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3AE437-4AB2-3DD8-0851-4CDDDC670E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7655" y="0"/>
            <a:ext cx="4050203" cy="21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00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2990DF-0FEA-BD7D-72E3-CA55A11DDF0B}"/>
              </a:ext>
            </a:extLst>
          </p:cNvPr>
          <p:cNvSpPr/>
          <p:nvPr/>
        </p:nvSpPr>
        <p:spPr>
          <a:xfrm>
            <a:off x="0" y="0"/>
            <a:ext cx="4005943" cy="4786522"/>
          </a:xfrm>
          <a:prstGeom prst="rect">
            <a:avLst/>
          </a:prstGeom>
          <a:solidFill>
            <a:srgbClr val="A2AA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CB5DB0-93F3-9D8E-4989-A318CD225E00}"/>
              </a:ext>
            </a:extLst>
          </p:cNvPr>
          <p:cNvSpPr/>
          <p:nvPr/>
        </p:nvSpPr>
        <p:spPr>
          <a:xfrm>
            <a:off x="0" y="4786522"/>
            <a:ext cx="12192000" cy="2071478"/>
          </a:xfrm>
          <a:prstGeom prst="rect">
            <a:avLst/>
          </a:prstGeom>
          <a:solidFill>
            <a:srgbClr val="F36E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person talking to someone&#10;&#10;AI-generated content may be incorrect.">
            <a:extLst>
              <a:ext uri="{FF2B5EF4-FFF2-40B4-BE49-F238E27FC236}">
                <a16:creationId xmlns:a16="http://schemas.microsoft.com/office/drawing/2014/main" id="{515368C4-F535-C7C5-AA94-D3B39DB823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1" t="17541" b="16196"/>
          <a:stretch>
            <a:fillRect/>
          </a:stretch>
        </p:blipFill>
        <p:spPr>
          <a:xfrm>
            <a:off x="405973" y="3107049"/>
            <a:ext cx="9927772" cy="3750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5B8981-D53D-911F-EB16-01E2D54A12D6}"/>
              </a:ext>
            </a:extLst>
          </p:cNvPr>
          <p:cNvSpPr txBox="1"/>
          <p:nvPr/>
        </p:nvSpPr>
        <p:spPr>
          <a:xfrm>
            <a:off x="5338585" y="1326037"/>
            <a:ext cx="5924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</a:t>
            </a:r>
            <a:br>
              <a:rPr lang="en-US" sz="440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1BCFE-5492-A341-26A8-11DBC47CAF93}"/>
              </a:ext>
            </a:extLst>
          </p:cNvPr>
          <p:cNvSpPr txBox="1"/>
          <p:nvPr/>
        </p:nvSpPr>
        <p:spPr>
          <a:xfrm>
            <a:off x="5338585" y="3112615"/>
            <a:ext cx="5924288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Supporting copy goes here</a:t>
            </a:r>
          </a:p>
        </p:txBody>
      </p:sp>
      <p:pic>
        <p:nvPicPr>
          <p:cNvPr id="11" name="Picture 10" descr="A black and orange text&#10;&#10;AI-generated content may be incorrect.">
            <a:extLst>
              <a:ext uri="{FF2B5EF4-FFF2-40B4-BE49-F238E27FC236}">
                <a16:creationId xmlns:a16="http://schemas.microsoft.com/office/drawing/2014/main" id="{809CA11A-2B37-FF5F-9713-332342CC7D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34" y="0"/>
            <a:ext cx="2107474" cy="21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84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09A9A-290E-E4D1-CB92-C5A2E25F7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6FDE22-A248-6008-A135-B696394E94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A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D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EF57C-4ADC-8EDA-38C5-13BE117D6F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05" b="-1360"/>
          <a:stretch>
            <a:fillRect/>
          </a:stretch>
        </p:blipFill>
        <p:spPr>
          <a:xfrm>
            <a:off x="852600" y="0"/>
            <a:ext cx="10486800" cy="5530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914547-41AE-6DC6-0735-F1CA32A75F73}"/>
              </a:ext>
            </a:extLst>
          </p:cNvPr>
          <p:cNvSpPr txBox="1"/>
          <p:nvPr/>
        </p:nvSpPr>
        <p:spPr>
          <a:xfrm>
            <a:off x="1909572" y="5367382"/>
            <a:ext cx="8397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Presentation title goes here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250C1-0E95-62FE-99E7-F44263F9C62E}"/>
              </a:ext>
            </a:extLst>
          </p:cNvPr>
          <p:cNvSpPr txBox="1"/>
          <p:nvPr/>
        </p:nvSpPr>
        <p:spPr>
          <a:xfrm>
            <a:off x="1999210" y="6016854"/>
            <a:ext cx="8218489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Supporting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651790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D5301-4AF2-8657-D3B3-287AC603C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02A475-525A-31F8-625B-C9EAB0DF3333}"/>
              </a:ext>
            </a:extLst>
          </p:cNvPr>
          <p:cNvSpPr/>
          <p:nvPr/>
        </p:nvSpPr>
        <p:spPr>
          <a:xfrm>
            <a:off x="0" y="0"/>
            <a:ext cx="5450541" cy="6858000"/>
          </a:xfrm>
          <a:prstGeom prst="rect">
            <a:avLst/>
          </a:prstGeom>
          <a:solidFill>
            <a:srgbClr val="F36E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89C66-0C17-6651-E497-E13B39EF3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9167" y="0"/>
            <a:ext cx="1855694" cy="1855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834B36-6296-0C50-AC92-4CA0367795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24" t="15460" r="2377" b="12472"/>
          <a:stretch>
            <a:fillRect/>
          </a:stretch>
        </p:blipFill>
        <p:spPr>
          <a:xfrm>
            <a:off x="1" y="1479175"/>
            <a:ext cx="5414682" cy="5578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A86C1C-8049-316D-CEF9-8038114DBA83}"/>
              </a:ext>
            </a:extLst>
          </p:cNvPr>
          <p:cNvSpPr txBox="1"/>
          <p:nvPr/>
        </p:nvSpPr>
        <p:spPr>
          <a:xfrm>
            <a:off x="6095999" y="1982450"/>
            <a:ext cx="5205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br>
              <a:rPr lang="en-US" sz="4400" dirty="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2CA2A2-32E1-0D71-DDCF-82A8D7F0E48A}"/>
              </a:ext>
            </a:extLst>
          </p:cNvPr>
          <p:cNvSpPr txBox="1"/>
          <p:nvPr/>
        </p:nvSpPr>
        <p:spPr>
          <a:xfrm>
            <a:off x="6096000" y="3769028"/>
            <a:ext cx="5205021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Supporting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23469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E61B1-0A72-061A-74E4-F0BFB4FF9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A3B785-D75D-1777-81D3-6A765D0E56D9}"/>
              </a:ext>
            </a:extLst>
          </p:cNvPr>
          <p:cNvSpPr/>
          <p:nvPr/>
        </p:nvSpPr>
        <p:spPr>
          <a:xfrm>
            <a:off x="0" y="0"/>
            <a:ext cx="5450541" cy="6858000"/>
          </a:xfrm>
          <a:prstGeom prst="rect">
            <a:avLst/>
          </a:prstGeom>
          <a:solidFill>
            <a:srgbClr val="F36E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4A4B3-E915-C739-4432-009C198C22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5" r="45505"/>
          <a:stretch>
            <a:fillRect/>
          </a:stretch>
        </p:blipFill>
        <p:spPr>
          <a:xfrm>
            <a:off x="-143218" y="1541774"/>
            <a:ext cx="5593759" cy="5578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806C64-1EC2-6EE6-1A06-878C6359D38B}"/>
              </a:ext>
            </a:extLst>
          </p:cNvPr>
          <p:cNvSpPr txBox="1"/>
          <p:nvPr/>
        </p:nvSpPr>
        <p:spPr>
          <a:xfrm>
            <a:off x="6095999" y="1982450"/>
            <a:ext cx="5205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br>
              <a:rPr lang="en-US" sz="4400" dirty="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4D8B4-012F-8D80-5758-A23C952CD369}"/>
              </a:ext>
            </a:extLst>
          </p:cNvPr>
          <p:cNvSpPr txBox="1"/>
          <p:nvPr/>
        </p:nvSpPr>
        <p:spPr>
          <a:xfrm>
            <a:off x="6096000" y="3769028"/>
            <a:ext cx="5205021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Supporting copy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830822-C9C9-9F40-A3BC-D00DBF03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167" y="0"/>
            <a:ext cx="1855694" cy="185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25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1EB0F-14E5-88B4-2681-9534F38FA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DE6F43-34DA-9999-F58A-773AACF4C8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A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A0564-4DFD-CA8A-0CEC-4CE02DF71E51}"/>
              </a:ext>
            </a:extLst>
          </p:cNvPr>
          <p:cNvSpPr txBox="1"/>
          <p:nvPr/>
        </p:nvSpPr>
        <p:spPr>
          <a:xfrm>
            <a:off x="2471770" y="3013950"/>
            <a:ext cx="7248459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Page Templates</a:t>
            </a:r>
          </a:p>
        </p:txBody>
      </p:sp>
    </p:spTree>
    <p:extLst>
      <p:ext uri="{BB962C8B-B14F-4D97-AF65-F5344CB8AC3E}">
        <p14:creationId xmlns:p14="http://schemas.microsoft.com/office/powerpoint/2010/main" val="3014802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E86059-3481-4464-DCB5-134A7FB074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3" name="Google Shape;228;p29">
            <a:extLst>
              <a:ext uri="{FF2B5EF4-FFF2-40B4-BE49-F238E27FC236}">
                <a16:creationId xmlns:a16="http://schemas.microsoft.com/office/drawing/2014/main" id="{0E095BB0-94E4-1ED2-16DF-3985D6997D76}"/>
              </a:ext>
            </a:extLst>
          </p:cNvPr>
          <p:cNvSpPr txBox="1">
            <a:spLocks/>
          </p:cNvSpPr>
          <p:nvPr/>
        </p:nvSpPr>
        <p:spPr>
          <a:xfrm>
            <a:off x="1680736" y="1713503"/>
            <a:ext cx="4045200" cy="7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Hello!</a:t>
            </a:r>
          </a:p>
        </p:txBody>
      </p:sp>
      <p:sp>
        <p:nvSpPr>
          <p:cNvPr id="4" name="Google Shape;229;p29">
            <a:extLst>
              <a:ext uri="{FF2B5EF4-FFF2-40B4-BE49-F238E27FC236}">
                <a16:creationId xmlns:a16="http://schemas.microsoft.com/office/drawing/2014/main" id="{D83333BB-ABFB-7C54-4A96-59D140ECBA2F}"/>
              </a:ext>
            </a:extLst>
          </p:cNvPr>
          <p:cNvSpPr txBox="1">
            <a:spLocks/>
          </p:cNvSpPr>
          <p:nvPr/>
        </p:nvSpPr>
        <p:spPr>
          <a:xfrm>
            <a:off x="1680736" y="2450003"/>
            <a:ext cx="9303215" cy="29310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Nunc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</a:t>
            </a:r>
            <a:r>
              <a:rPr lang="en-GB" dirty="0" err="1"/>
              <a:t>tellus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ligula et ligula </a:t>
            </a:r>
            <a:r>
              <a:rPr lang="en-GB" dirty="0" err="1"/>
              <a:t>viverra</a:t>
            </a:r>
            <a:r>
              <a:rPr lang="en-GB" dirty="0"/>
              <a:t> </a:t>
            </a:r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. </a:t>
            </a:r>
            <a:r>
              <a:rPr lang="en-GB" dirty="0" err="1"/>
              <a:t>Pellentesque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libero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, id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 tempus. </a:t>
            </a: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A4C5E-33F6-C425-4EBB-5BE1503951CE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BEDEB-EC9C-00D6-6A38-0647FACF31F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83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6;p30">
            <a:extLst>
              <a:ext uri="{FF2B5EF4-FFF2-40B4-BE49-F238E27FC236}">
                <a16:creationId xmlns:a16="http://schemas.microsoft.com/office/drawing/2014/main" id="{446F3A11-A6B2-0932-2EA5-0B6DE4EE1CA9}"/>
              </a:ext>
            </a:extLst>
          </p:cNvPr>
          <p:cNvSpPr txBox="1">
            <a:spLocks/>
          </p:cNvSpPr>
          <p:nvPr/>
        </p:nvSpPr>
        <p:spPr>
          <a:xfrm>
            <a:off x="594000" y="2165496"/>
            <a:ext cx="5591506" cy="37300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b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b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b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E340F-19D4-5D96-0C1E-012247C5B533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5EB25-2C88-FC4E-D2B8-72BD7C5E9E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80695-0F0B-E92B-43E1-D5419BCBBE12}"/>
              </a:ext>
            </a:extLst>
          </p:cNvPr>
          <p:cNvSpPr txBox="1"/>
          <p:nvPr/>
        </p:nvSpPr>
        <p:spPr>
          <a:xfrm>
            <a:off x="594000" y="1305329"/>
            <a:ext cx="6471071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Agenda</a:t>
            </a:r>
          </a:p>
        </p:txBody>
      </p:sp>
      <p:sp>
        <p:nvSpPr>
          <p:cNvPr id="6" name="Google Shape;236;p30">
            <a:extLst>
              <a:ext uri="{FF2B5EF4-FFF2-40B4-BE49-F238E27FC236}">
                <a16:creationId xmlns:a16="http://schemas.microsoft.com/office/drawing/2014/main" id="{7E8064A1-6B86-8CD2-C20D-4A62FF5F5B3B}"/>
              </a:ext>
            </a:extLst>
          </p:cNvPr>
          <p:cNvSpPr txBox="1">
            <a:spLocks/>
          </p:cNvSpPr>
          <p:nvPr/>
        </p:nvSpPr>
        <p:spPr>
          <a:xfrm>
            <a:off x="6185506" y="2165496"/>
            <a:ext cx="5591506" cy="3730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b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b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b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xxxxxxxx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​</a:t>
            </a:r>
          </a:p>
        </p:txBody>
      </p:sp>
      <p:pic>
        <p:nvPicPr>
          <p:cNvPr id="8" name="Picture 7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6DB35349-F1B7-0AB2-1A49-F84E8104615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313" r="57463" b="67593"/>
          <a:stretch>
            <a:fillRect/>
          </a:stretch>
        </p:blipFill>
        <p:spPr>
          <a:xfrm>
            <a:off x="10579778" y="0"/>
            <a:ext cx="1612222" cy="22225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2F891-9B2B-DECE-C937-EF33D5F880B0}"/>
              </a:ext>
            </a:extLst>
          </p:cNvPr>
          <p:cNvCxnSpPr>
            <a:cxnSpLocks/>
          </p:cNvCxnSpPr>
          <p:nvPr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561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CC91E0-3D68-2711-411B-CB54B27D60CD}"/>
              </a:ext>
            </a:extLst>
          </p:cNvPr>
          <p:cNvSpPr/>
          <p:nvPr/>
        </p:nvSpPr>
        <p:spPr>
          <a:xfrm>
            <a:off x="0" y="0"/>
            <a:ext cx="6096000" cy="60949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386A4-2073-047B-E415-C5310C8549CA}"/>
              </a:ext>
            </a:extLst>
          </p:cNvPr>
          <p:cNvSpPr txBox="1"/>
          <p:nvPr/>
        </p:nvSpPr>
        <p:spPr>
          <a:xfrm>
            <a:off x="414299" y="2296574"/>
            <a:ext cx="5133430" cy="1501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 </a:t>
            </a:r>
            <a:b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40FD88-9761-1688-5363-7B23F92CF78A}"/>
              </a:ext>
            </a:extLst>
          </p:cNvPr>
          <p:cNvSpPr/>
          <p:nvPr/>
        </p:nvSpPr>
        <p:spPr>
          <a:xfrm>
            <a:off x="0" y="6094906"/>
            <a:ext cx="6096000" cy="7630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F20F73B-933F-6987-3CF8-84D0DD62D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45D35694-3D96-6F33-BB44-057106A1727E}"/>
              </a:ext>
            </a:extLst>
          </p:cNvPr>
          <p:cNvSpPr/>
          <p:nvPr/>
        </p:nvSpPr>
        <p:spPr>
          <a:xfrm>
            <a:off x="4483778" y="2698"/>
            <a:ext cx="1612222" cy="2222500"/>
          </a:xfrm>
          <a:custGeom>
            <a:avLst/>
            <a:gdLst>
              <a:gd name="connsiteX0" fmla="*/ 2151530 w 2151530"/>
              <a:gd name="connsiteY0" fmla="*/ 3074894 h 3074894"/>
              <a:gd name="connsiteX1" fmla="*/ 2151530 w 2151530"/>
              <a:gd name="connsiteY1" fmla="*/ 0 h 3074894"/>
              <a:gd name="connsiteX2" fmla="*/ 0 w 2151530"/>
              <a:gd name="connsiteY2" fmla="*/ 0 h 3074894"/>
              <a:gd name="connsiteX3" fmla="*/ 2151530 w 2151530"/>
              <a:gd name="connsiteY3" fmla="*/ 3074894 h 307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1530" h="3074894">
                <a:moveTo>
                  <a:pt x="2151530" y="3074894"/>
                </a:moveTo>
                <a:lnTo>
                  <a:pt x="2151530" y="0"/>
                </a:lnTo>
                <a:lnTo>
                  <a:pt x="0" y="0"/>
                </a:lnTo>
                <a:lnTo>
                  <a:pt x="2151530" y="30748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5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2C92E9-DA4D-C26E-4294-976AD4F555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7E34D-3ACE-3323-905B-E0A2DC910C1C}"/>
              </a:ext>
            </a:extLst>
          </p:cNvPr>
          <p:cNvSpPr txBox="1"/>
          <p:nvPr/>
        </p:nvSpPr>
        <p:spPr>
          <a:xfrm>
            <a:off x="3661279" y="2607685"/>
            <a:ext cx="4869443" cy="164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Section breaker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05906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234618-3D2C-7B21-26B1-8690251FC6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2B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artoon of people skating&#10;&#10;AI-generated content may be incorrect.">
            <a:extLst>
              <a:ext uri="{FF2B5EF4-FFF2-40B4-BE49-F238E27FC236}">
                <a16:creationId xmlns:a16="http://schemas.microsoft.com/office/drawing/2014/main" id="{89359AC9-E5C0-7A3A-7D33-85B1E514D7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8" y="0"/>
            <a:ext cx="12171600" cy="6245952"/>
          </a:xfrm>
          <a:prstGeom prst="rect">
            <a:avLst/>
          </a:prstGeom>
        </p:spPr>
      </p:pic>
      <p:pic>
        <p:nvPicPr>
          <p:cNvPr id="6" name="Picture 5" descr="A purple and black text&#10;&#10;AI-generated content may be incorrect.">
            <a:extLst>
              <a:ext uri="{FF2B5EF4-FFF2-40B4-BE49-F238E27FC236}">
                <a16:creationId xmlns:a16="http://schemas.microsoft.com/office/drawing/2014/main" id="{710E4A73-EDAA-FF7D-12F5-D1209940AD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54" y="0"/>
            <a:ext cx="2160000" cy="21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049BC1-AE0E-9C85-4171-2DAE16BE383E}"/>
              </a:ext>
            </a:extLst>
          </p:cNvPr>
          <p:cNvSpPr txBox="1"/>
          <p:nvPr/>
        </p:nvSpPr>
        <p:spPr>
          <a:xfrm>
            <a:off x="1897117" y="5076312"/>
            <a:ext cx="8397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your career journey</a:t>
            </a:r>
          </a:p>
        </p:txBody>
      </p:sp>
    </p:spTree>
    <p:extLst>
      <p:ext uri="{BB962C8B-B14F-4D97-AF65-F5344CB8AC3E}">
        <p14:creationId xmlns:p14="http://schemas.microsoft.com/office/powerpoint/2010/main" val="2521237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59669-0319-40D5-BDC3-A76047FFE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FCE27E-A3F0-BFAF-BE3E-9988320B2A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B298A-B1CB-D545-3127-B2F3C2E41339}"/>
              </a:ext>
            </a:extLst>
          </p:cNvPr>
          <p:cNvSpPr txBox="1"/>
          <p:nvPr/>
        </p:nvSpPr>
        <p:spPr>
          <a:xfrm>
            <a:off x="3661279" y="2607685"/>
            <a:ext cx="4869443" cy="164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breaker</a:t>
            </a:r>
            <a:b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09041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BEA13-AC9D-407B-F10E-D489242F9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1FF52F-3F2F-FE1D-E690-B1D6484B4A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150DC-E26A-5C49-D36D-18FC95FA118C}"/>
              </a:ext>
            </a:extLst>
          </p:cNvPr>
          <p:cNvSpPr txBox="1"/>
          <p:nvPr/>
        </p:nvSpPr>
        <p:spPr>
          <a:xfrm>
            <a:off x="3661279" y="2607685"/>
            <a:ext cx="4869443" cy="164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breaker</a:t>
            </a: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06041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D3DD44-2B69-1EE2-1F53-2AB822971D41}"/>
              </a:ext>
            </a:extLst>
          </p:cNvPr>
          <p:cNvSpPr txBox="1"/>
          <p:nvPr/>
        </p:nvSpPr>
        <p:spPr>
          <a:xfrm>
            <a:off x="504495" y="2227199"/>
            <a:ext cx="3982664" cy="35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ED0BC-DBE9-82A2-719D-FA309BAC1DDB}"/>
              </a:ext>
            </a:extLst>
          </p:cNvPr>
          <p:cNvSpPr txBox="1"/>
          <p:nvPr/>
        </p:nvSpPr>
        <p:spPr>
          <a:xfrm>
            <a:off x="504495" y="858519"/>
            <a:ext cx="4057338" cy="107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goes</a:t>
            </a:r>
            <a:b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84F6F-41C7-813E-E813-17E02DE3DB9A}"/>
              </a:ext>
            </a:extLst>
          </p:cNvPr>
          <p:cNvSpPr txBox="1"/>
          <p:nvPr/>
        </p:nvSpPr>
        <p:spPr>
          <a:xfrm>
            <a:off x="148689" y="137122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Title</a:t>
            </a:r>
          </a:p>
        </p:txBody>
      </p:sp>
      <p:pic>
        <p:nvPicPr>
          <p:cNvPr id="5" name="Picture 4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1A8A5F15-4F72-ECA0-3A5F-768E621A18B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18CF6E-7C20-59C5-2E1A-89702EF2C5F7}"/>
              </a:ext>
            </a:extLst>
          </p:cNvPr>
          <p:cNvCxnSpPr>
            <a:cxnSpLocks/>
          </p:cNvCxnSpPr>
          <p:nvPr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798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BFD0A5-6843-29DF-3252-83BE4BD8F1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9BD53F-2A3F-0E41-B203-C171921A9B4B}"/>
              </a:ext>
            </a:extLst>
          </p:cNvPr>
          <p:cNvGrpSpPr/>
          <p:nvPr/>
        </p:nvGrpSpPr>
        <p:grpSpPr>
          <a:xfrm>
            <a:off x="924044" y="929814"/>
            <a:ext cx="4882956" cy="2399434"/>
            <a:chOff x="689970" y="769794"/>
            <a:chExt cx="4882956" cy="2399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A62534-ABD6-3C81-165A-46546E6F1631}"/>
                </a:ext>
              </a:extLst>
            </p:cNvPr>
            <p:cNvSpPr/>
            <p:nvPr/>
          </p:nvSpPr>
          <p:spPr>
            <a:xfrm>
              <a:off x="689970" y="769794"/>
              <a:ext cx="4882956" cy="2399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2AAAE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5BA57B-4D16-1582-9BD0-1801805002C6}"/>
                </a:ext>
              </a:extLst>
            </p:cNvPr>
            <p:cNvSpPr/>
            <p:nvPr/>
          </p:nvSpPr>
          <p:spPr>
            <a:xfrm>
              <a:off x="924044" y="982980"/>
              <a:ext cx="841087" cy="20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Google Shape;244;p31">
              <a:extLst>
                <a:ext uri="{FF2B5EF4-FFF2-40B4-BE49-F238E27FC236}">
                  <a16:creationId xmlns:a16="http://schemas.microsoft.com/office/drawing/2014/main" id="{0CB2D43E-35E2-DD86-0A4F-6322535AB12E}"/>
                </a:ext>
              </a:extLst>
            </p:cNvPr>
            <p:cNvSpPr txBox="1">
              <a:spLocks/>
            </p:cNvSpPr>
            <p:nvPr/>
          </p:nvSpPr>
          <p:spPr>
            <a:xfrm>
              <a:off x="2025429" y="1082261"/>
              <a:ext cx="3290455" cy="17745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  <a:spcBef>
                  <a:spcPts val="0"/>
                </a:spcBef>
                <a:buSzPts val="990"/>
              </a:pPr>
              <a:r>
                <a:rPr lang="en-GB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Headline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buSzPts val="990"/>
              </a:pP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Body copy.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5B11A6-612D-18DF-04B0-A3277927E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4895" y="1232911"/>
              <a:ext cx="489338" cy="86004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912336-66EE-C9F5-F3AA-1DE97ADDC203}"/>
              </a:ext>
            </a:extLst>
          </p:cNvPr>
          <p:cNvGrpSpPr/>
          <p:nvPr/>
        </p:nvGrpSpPr>
        <p:grpSpPr>
          <a:xfrm>
            <a:off x="6385000" y="929814"/>
            <a:ext cx="4882956" cy="2399434"/>
            <a:chOff x="6619074" y="769794"/>
            <a:chExt cx="4882956" cy="2399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4C9EBB-B703-76DF-06CC-2F9F0E419294}"/>
                </a:ext>
              </a:extLst>
            </p:cNvPr>
            <p:cNvSpPr/>
            <p:nvPr/>
          </p:nvSpPr>
          <p:spPr>
            <a:xfrm>
              <a:off x="6619074" y="769794"/>
              <a:ext cx="4882956" cy="2399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2AAA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AE83A64-A06C-6779-952D-B7C31AF541AB}"/>
                </a:ext>
              </a:extLst>
            </p:cNvPr>
            <p:cNvSpPr/>
            <p:nvPr/>
          </p:nvSpPr>
          <p:spPr>
            <a:xfrm>
              <a:off x="6847414" y="982980"/>
              <a:ext cx="841087" cy="20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Google Shape;248;p31">
              <a:extLst>
                <a:ext uri="{FF2B5EF4-FFF2-40B4-BE49-F238E27FC236}">
                  <a16:creationId xmlns:a16="http://schemas.microsoft.com/office/drawing/2014/main" id="{328084A3-CF60-9380-0F23-CC5D90FCA8A9}"/>
                </a:ext>
              </a:extLst>
            </p:cNvPr>
            <p:cNvSpPr txBox="1">
              <a:spLocks/>
            </p:cNvSpPr>
            <p:nvPr/>
          </p:nvSpPr>
          <p:spPr>
            <a:xfrm>
              <a:off x="7977501" y="1082261"/>
              <a:ext cx="3290455" cy="17745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  <a:spcBef>
                  <a:spcPts val="0"/>
                </a:spcBef>
                <a:buSzPts val="990"/>
              </a:pPr>
              <a:r>
                <a:rPr lang="en-GB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Headline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buSzPts val="990"/>
              </a:pP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Body copy.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B80025-26A1-D0CC-3D48-7BAA43B71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9158" y="1232911"/>
              <a:ext cx="589066" cy="50873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250F29-10A0-FA6C-14CE-38E8C9F9E435}"/>
              </a:ext>
            </a:extLst>
          </p:cNvPr>
          <p:cNvGrpSpPr/>
          <p:nvPr/>
        </p:nvGrpSpPr>
        <p:grpSpPr>
          <a:xfrm>
            <a:off x="924044" y="3754294"/>
            <a:ext cx="4882956" cy="2399434"/>
            <a:chOff x="689970" y="3594274"/>
            <a:chExt cx="4882956" cy="23994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9624139-71BC-34F7-A59A-F71364914BDE}"/>
                </a:ext>
              </a:extLst>
            </p:cNvPr>
            <p:cNvSpPr/>
            <p:nvPr/>
          </p:nvSpPr>
          <p:spPr>
            <a:xfrm>
              <a:off x="689970" y="3594274"/>
              <a:ext cx="4882956" cy="2399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2AAA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213EBB9-0239-7B52-7D59-3625001D093B}"/>
                </a:ext>
              </a:extLst>
            </p:cNvPr>
            <p:cNvSpPr/>
            <p:nvPr/>
          </p:nvSpPr>
          <p:spPr>
            <a:xfrm>
              <a:off x="919020" y="3808829"/>
              <a:ext cx="841087" cy="20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Google Shape;244;p31">
              <a:extLst>
                <a:ext uri="{FF2B5EF4-FFF2-40B4-BE49-F238E27FC236}">
                  <a16:creationId xmlns:a16="http://schemas.microsoft.com/office/drawing/2014/main" id="{0301AEE6-98E8-46A4-974C-D473E3704AA4}"/>
                </a:ext>
              </a:extLst>
            </p:cNvPr>
            <p:cNvSpPr txBox="1">
              <a:spLocks/>
            </p:cNvSpPr>
            <p:nvPr/>
          </p:nvSpPr>
          <p:spPr>
            <a:xfrm>
              <a:off x="2025429" y="3906741"/>
              <a:ext cx="3290455" cy="17745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  <a:spcBef>
                  <a:spcPts val="0"/>
                </a:spcBef>
                <a:buSzPts val="990"/>
              </a:pPr>
              <a:r>
                <a:rPr lang="en-GB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Headline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buSzPts val="990"/>
              </a:pP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Body copy.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DFA5C9-E2D4-7C30-23DC-900035D2D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341" y="4057391"/>
              <a:ext cx="552492" cy="50444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8109213-A2B9-BD15-B673-57B3827BCD13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AE1E58-D9B6-3C4C-196F-C11FF7C9B2E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/>
          <a:stretch/>
        </p:blipFill>
        <p:spPr>
          <a:xfrm>
            <a:off x="0" y="2976"/>
            <a:ext cx="594000" cy="56872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5ACEB6A-EF6B-DEF5-7113-2B56A7972768}"/>
              </a:ext>
            </a:extLst>
          </p:cNvPr>
          <p:cNvGrpSpPr/>
          <p:nvPr/>
        </p:nvGrpSpPr>
        <p:grpSpPr>
          <a:xfrm>
            <a:off x="6385000" y="3754294"/>
            <a:ext cx="4882956" cy="2399434"/>
            <a:chOff x="6613250" y="3594274"/>
            <a:chExt cx="4882956" cy="239943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A496B9-68D6-7CB6-768B-8ABF1FFC0B8B}"/>
                </a:ext>
              </a:extLst>
            </p:cNvPr>
            <p:cNvSpPr/>
            <p:nvPr/>
          </p:nvSpPr>
          <p:spPr>
            <a:xfrm>
              <a:off x="6613250" y="3594274"/>
              <a:ext cx="4882956" cy="2399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2AAAE"/>
                </a:solidFill>
              </a:endParaRPr>
            </a:p>
          </p:txBody>
        </p:sp>
        <p:sp>
          <p:nvSpPr>
            <p:cNvPr id="6" name="Google Shape;250;p31">
              <a:extLst>
                <a:ext uri="{FF2B5EF4-FFF2-40B4-BE49-F238E27FC236}">
                  <a16:creationId xmlns:a16="http://schemas.microsoft.com/office/drawing/2014/main" id="{4FE5FFCF-2C43-9568-DEFC-FD4BD1B65854}"/>
                </a:ext>
              </a:extLst>
            </p:cNvPr>
            <p:cNvSpPr txBox="1">
              <a:spLocks/>
            </p:cNvSpPr>
            <p:nvPr/>
          </p:nvSpPr>
          <p:spPr>
            <a:xfrm>
              <a:off x="7947081" y="3906741"/>
              <a:ext cx="3290454" cy="17745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  <a:spcBef>
                  <a:spcPts val="0"/>
                </a:spcBef>
                <a:buSzPts val="990"/>
              </a:pPr>
              <a:r>
                <a:rPr lang="en-GB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Headline</a:t>
              </a:r>
              <a:b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buSzPts val="990"/>
              </a:pP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Body copy.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923DDEC-B1CD-CF69-1CED-1281455AE23F}"/>
                </a:ext>
              </a:extLst>
            </p:cNvPr>
            <p:cNvSpPr/>
            <p:nvPr/>
          </p:nvSpPr>
          <p:spPr>
            <a:xfrm>
              <a:off x="6841589" y="3808829"/>
              <a:ext cx="841087" cy="20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C203B4-29C2-A1D9-5028-AAC1DA9A9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9249" y="4033538"/>
              <a:ext cx="557236" cy="459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09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5;p32">
            <a:extLst>
              <a:ext uri="{FF2B5EF4-FFF2-40B4-BE49-F238E27FC236}">
                <a16:creationId xmlns:a16="http://schemas.microsoft.com/office/drawing/2014/main" id="{2F7F9576-4B21-9855-7892-0761FD0DD5F4}"/>
              </a:ext>
            </a:extLst>
          </p:cNvPr>
          <p:cNvSpPr txBox="1">
            <a:spLocks/>
          </p:cNvSpPr>
          <p:nvPr/>
        </p:nvSpPr>
        <p:spPr>
          <a:xfrm>
            <a:off x="6096000" y="1342178"/>
            <a:ext cx="4647300" cy="167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</p:txBody>
      </p:sp>
      <p:sp>
        <p:nvSpPr>
          <p:cNvPr id="3" name="Google Shape;256;p32">
            <a:extLst>
              <a:ext uri="{FF2B5EF4-FFF2-40B4-BE49-F238E27FC236}">
                <a16:creationId xmlns:a16="http://schemas.microsoft.com/office/drawing/2014/main" id="{2DB22CF7-AB37-B16C-E6B2-69D402AF9EF2}"/>
              </a:ext>
            </a:extLst>
          </p:cNvPr>
          <p:cNvSpPr txBox="1">
            <a:spLocks/>
          </p:cNvSpPr>
          <p:nvPr/>
        </p:nvSpPr>
        <p:spPr>
          <a:xfrm>
            <a:off x="6096000" y="3213461"/>
            <a:ext cx="4145922" cy="230236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2DF3CF-622D-D2F6-E10F-513709E149BE}"/>
              </a:ext>
            </a:extLst>
          </p:cNvPr>
          <p:cNvSpPr/>
          <p:nvPr/>
        </p:nvSpPr>
        <p:spPr>
          <a:xfrm>
            <a:off x="1448700" y="1342177"/>
            <a:ext cx="4173645" cy="41736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982D01E3-4605-E706-6CF9-7A34CC53C17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313" r="57463" b="67593"/>
          <a:stretch>
            <a:fillRect/>
          </a:stretch>
        </p:blipFill>
        <p:spPr>
          <a:xfrm>
            <a:off x="10579778" y="0"/>
            <a:ext cx="1612222" cy="22225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57FE00-1045-1B7A-8E74-8FD294432112}"/>
              </a:ext>
            </a:extLst>
          </p:cNvPr>
          <p:cNvCxnSpPr>
            <a:cxnSpLocks/>
          </p:cNvCxnSpPr>
          <p:nvPr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921C0F0-905C-E0F0-9130-0A5BE8FA9F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81601" y="1675078"/>
            <a:ext cx="3507841" cy="350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71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724ADD-1344-0FFA-E955-6685749066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4D8B96-0E15-807C-515B-7058AE76DA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E3D41-41B4-DC40-D3BF-EA24F8E431BC}"/>
              </a:ext>
            </a:extLst>
          </p:cNvPr>
          <p:cNvSpPr txBox="1"/>
          <p:nvPr/>
        </p:nvSpPr>
        <p:spPr>
          <a:xfrm>
            <a:off x="504494" y="1723270"/>
            <a:ext cx="5454871" cy="35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F58E3-F25B-EA92-1BAF-D0947B9455E2}"/>
              </a:ext>
            </a:extLst>
          </p:cNvPr>
          <p:cNvSpPr txBox="1"/>
          <p:nvPr/>
        </p:nvSpPr>
        <p:spPr>
          <a:xfrm>
            <a:off x="504495" y="858519"/>
            <a:ext cx="5717630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goes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18D509-4004-946E-FA51-7A74BE11381B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177946-256C-2686-7820-7C104992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83A983-B6EA-410C-3685-9F7125575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44001" y="1628098"/>
            <a:ext cx="359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23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83E2C-1B4A-89DD-BAF9-86CC086B4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686EDC-4541-BB74-FE7C-9C183DC26A2F}"/>
              </a:ext>
            </a:extLst>
          </p:cNvPr>
          <p:cNvSpPr/>
          <p:nvPr/>
        </p:nvSpPr>
        <p:spPr>
          <a:xfrm>
            <a:off x="-20400" y="-902"/>
            <a:ext cx="12212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B64303-52A8-B210-D97B-32681F36478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A30357-6B9C-4E90-D1CA-B46AC38C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44001" y="1628098"/>
            <a:ext cx="3599999" cy="36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114448-4AB7-4B09-7193-5D89FCD7D5A9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Title</a:t>
            </a:r>
          </a:p>
        </p:txBody>
      </p:sp>
      <p:pic>
        <p:nvPicPr>
          <p:cNvPr id="14" name="Picture 13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7F8CF706-3387-3336-DD09-ACFC928C0B2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76ECF7-35D2-40D2-0086-3A09421D3E03}"/>
              </a:ext>
            </a:extLst>
          </p:cNvPr>
          <p:cNvSpPr txBox="1"/>
          <p:nvPr/>
        </p:nvSpPr>
        <p:spPr>
          <a:xfrm>
            <a:off x="504495" y="1501591"/>
            <a:ext cx="5454871" cy="35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D90D76-4A05-637C-15E4-63DDF62442EE}"/>
              </a:ext>
            </a:extLst>
          </p:cNvPr>
          <p:cNvSpPr txBox="1"/>
          <p:nvPr/>
        </p:nvSpPr>
        <p:spPr>
          <a:xfrm>
            <a:off x="504495" y="858519"/>
            <a:ext cx="5717630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909849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EDB0288F-4C50-9C16-0A55-1ED0EFC4E709}"/>
              </a:ext>
            </a:extLst>
          </p:cNvPr>
          <p:cNvSpPr/>
          <p:nvPr/>
        </p:nvSpPr>
        <p:spPr>
          <a:xfrm>
            <a:off x="5274000" y="0"/>
            <a:ext cx="6918000" cy="9536686"/>
          </a:xfrm>
          <a:custGeom>
            <a:avLst/>
            <a:gdLst>
              <a:gd name="connsiteX0" fmla="*/ 2151530 w 2151530"/>
              <a:gd name="connsiteY0" fmla="*/ 3074894 h 3074894"/>
              <a:gd name="connsiteX1" fmla="*/ 2151530 w 2151530"/>
              <a:gd name="connsiteY1" fmla="*/ 0 h 3074894"/>
              <a:gd name="connsiteX2" fmla="*/ 0 w 2151530"/>
              <a:gd name="connsiteY2" fmla="*/ 0 h 3074894"/>
              <a:gd name="connsiteX3" fmla="*/ 2151530 w 2151530"/>
              <a:gd name="connsiteY3" fmla="*/ 3074894 h 307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1530" h="3074894">
                <a:moveTo>
                  <a:pt x="2151530" y="3074894"/>
                </a:moveTo>
                <a:lnTo>
                  <a:pt x="2151530" y="0"/>
                </a:lnTo>
                <a:lnTo>
                  <a:pt x="0" y="0"/>
                </a:lnTo>
                <a:lnTo>
                  <a:pt x="2151530" y="30748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3F8DC-AE6A-FC51-8908-57CB5A72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5761"/>
            <a:ext cx="12171600" cy="602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E70FA0-42CD-B766-C9EF-6B874E1A07FD}"/>
              </a:ext>
            </a:extLst>
          </p:cNvPr>
          <p:cNvSpPr txBox="1"/>
          <p:nvPr/>
        </p:nvSpPr>
        <p:spPr>
          <a:xfrm>
            <a:off x="504494" y="1720361"/>
            <a:ext cx="6340442" cy="35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EE4205-5DD9-400B-E1A4-B8F3DC751BCA}"/>
              </a:ext>
            </a:extLst>
          </p:cNvPr>
          <p:cNvSpPr txBox="1"/>
          <p:nvPr/>
        </p:nvSpPr>
        <p:spPr>
          <a:xfrm>
            <a:off x="504494" y="858519"/>
            <a:ext cx="6471071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goes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C383E-5C91-0D91-A05D-8E485C83A083}"/>
              </a:ext>
            </a:extLst>
          </p:cNvPr>
          <p:cNvSpPr txBox="1"/>
          <p:nvPr/>
        </p:nvSpPr>
        <p:spPr>
          <a:xfrm>
            <a:off x="5679440" y="-294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B5406-E601-743F-AF01-132A6C9C1F5C}"/>
              </a:ext>
            </a:extLst>
          </p:cNvPr>
          <p:cNvSpPr txBox="1"/>
          <p:nvPr/>
        </p:nvSpPr>
        <p:spPr>
          <a:xfrm>
            <a:off x="594000" y="2580272"/>
            <a:ext cx="4680000" cy="1576573"/>
          </a:xfrm>
          <a:prstGeom prst="roundRect">
            <a:avLst/>
          </a:prstGeom>
          <a:solidFill>
            <a:srgbClr val="A2AAAE"/>
          </a:solidFill>
          <a:ln w="28575">
            <a:solidFill>
              <a:schemeClr val="tx2"/>
            </a:solidFill>
          </a:ln>
        </p:spPr>
        <p:txBody>
          <a:bodyPr wrap="square" lIns="360000" tIns="360000" rIns="360000" bIns="3600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Title goes here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B749B8-E01D-E39F-065E-369B6F406234}"/>
              </a:ext>
            </a:extLst>
          </p:cNvPr>
          <p:cNvSpPr txBox="1"/>
          <p:nvPr/>
        </p:nvSpPr>
        <p:spPr>
          <a:xfrm>
            <a:off x="5765879" y="2580273"/>
            <a:ext cx="4680000" cy="1576573"/>
          </a:xfrm>
          <a:prstGeom prst="roundRect">
            <a:avLst/>
          </a:prstGeom>
          <a:solidFill>
            <a:srgbClr val="A2AAAE"/>
          </a:solidFill>
          <a:ln w="28575">
            <a:solidFill>
              <a:schemeClr val="tx2"/>
            </a:solidFill>
          </a:ln>
        </p:spPr>
        <p:txBody>
          <a:bodyPr wrap="square" lIns="360000" tIns="360000" rIns="360000" bIns="3600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Title goes here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E4794-37F1-EEE5-1A28-FF1A3CA1079B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 Title</a:t>
            </a:r>
          </a:p>
        </p:txBody>
      </p:sp>
      <p:pic>
        <p:nvPicPr>
          <p:cNvPr id="10" name="Picture 9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C18AEE75-6DAC-C898-6D35-4E87BEED6FD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76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A08D3-BB23-5E41-EE9C-D1F946874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7112F1-0739-B010-2273-8EA518FDBA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538EE2-F530-C834-4BDE-E631C55C9FAF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54D1B-E8AD-DA16-1894-DD9D09E6A7D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9E566D-2DB1-A1F3-0036-3F5466563372}"/>
              </a:ext>
            </a:extLst>
          </p:cNvPr>
          <p:cNvCxnSpPr>
            <a:cxnSpLocks/>
          </p:cNvCxnSpPr>
          <p:nvPr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77B13C-DDCA-FC14-1905-2BA56E612E64}"/>
              </a:ext>
            </a:extLst>
          </p:cNvPr>
          <p:cNvSpPr txBox="1"/>
          <p:nvPr/>
        </p:nvSpPr>
        <p:spPr>
          <a:xfrm>
            <a:off x="504494" y="1723270"/>
            <a:ext cx="5454871" cy="35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3C843-A17F-27DE-045D-CB71F64A7F60}"/>
              </a:ext>
            </a:extLst>
          </p:cNvPr>
          <p:cNvSpPr txBox="1"/>
          <p:nvPr/>
        </p:nvSpPr>
        <p:spPr>
          <a:xfrm>
            <a:off x="504495" y="858519"/>
            <a:ext cx="5717630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499693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00BDB4-B7DF-8391-BB1A-F811DCA8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63002" y="0"/>
            <a:ext cx="3428998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43D687-EB80-BF83-539E-16438C3053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63002" y="3429000"/>
            <a:ext cx="3428998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14A814-8472-DC03-4515-D955816A9343}"/>
              </a:ext>
            </a:extLst>
          </p:cNvPr>
          <p:cNvSpPr txBox="1"/>
          <p:nvPr/>
        </p:nvSpPr>
        <p:spPr>
          <a:xfrm>
            <a:off x="504494" y="1570844"/>
            <a:ext cx="8101025" cy="35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3312B-E0E3-D2AD-B669-B876ECA4C0F7}"/>
              </a:ext>
            </a:extLst>
          </p:cNvPr>
          <p:cNvSpPr txBox="1"/>
          <p:nvPr/>
        </p:nvSpPr>
        <p:spPr>
          <a:xfrm>
            <a:off x="504494" y="858519"/>
            <a:ext cx="6725025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BCF37-183F-2E4E-99D9-7E9DCE43E66B}"/>
              </a:ext>
            </a:extLst>
          </p:cNvPr>
          <p:cNvSpPr txBox="1"/>
          <p:nvPr/>
        </p:nvSpPr>
        <p:spPr>
          <a:xfrm>
            <a:off x="504494" y="2192984"/>
            <a:ext cx="6479877" cy="542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goes here</a:t>
            </a:r>
            <a:endParaRPr lang="en-US" sz="105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62A4D-54C5-04C8-3C86-8394F034A119}"/>
              </a:ext>
            </a:extLst>
          </p:cNvPr>
          <p:cNvSpPr txBox="1"/>
          <p:nvPr/>
        </p:nvSpPr>
        <p:spPr>
          <a:xfrm>
            <a:off x="504494" y="3635182"/>
            <a:ext cx="6622117" cy="542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Remote Work Experience 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83476D-712C-C404-3319-BA5BC254CFCB}"/>
              </a:ext>
            </a:extLst>
          </p:cNvPr>
          <p:cNvSpPr txBox="1"/>
          <p:nvPr/>
        </p:nvSpPr>
        <p:spPr>
          <a:xfrm>
            <a:off x="504494" y="5185773"/>
            <a:ext cx="6279718" cy="542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Hybrid Work Experience 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E37382-944A-ED30-830F-A9BCEF3836FC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Title</a:t>
            </a:r>
          </a:p>
        </p:txBody>
      </p:sp>
      <p:pic>
        <p:nvPicPr>
          <p:cNvPr id="11" name="Picture 10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6A7D96F9-1820-911D-D255-384CCCDDB9A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F6741A-96B6-57E4-ED44-4F8F4AAA73D1}"/>
              </a:ext>
            </a:extLst>
          </p:cNvPr>
          <p:cNvCxnSpPr>
            <a:cxnSpLocks/>
          </p:cNvCxnSpPr>
          <p:nvPr/>
        </p:nvCxnSpPr>
        <p:spPr>
          <a:xfrm>
            <a:off x="295620" y="6555036"/>
            <a:ext cx="1160076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175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724ADD-1344-0FFA-E955-668574906639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4D8B96-0E15-807C-515B-7058AE76DA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732B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A21C2-58DA-2B16-E467-8B404A643ED7}"/>
              </a:ext>
            </a:extLst>
          </p:cNvPr>
          <p:cNvSpPr>
            <a:spLocks noChangeAspect="1"/>
          </p:cNvSpPr>
          <p:nvPr/>
        </p:nvSpPr>
        <p:spPr>
          <a:xfrm>
            <a:off x="7344000" y="1629000"/>
            <a:ext cx="3600000" cy="3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E3D41-41B4-DC40-D3BF-EA24F8E431BC}"/>
              </a:ext>
            </a:extLst>
          </p:cNvPr>
          <p:cNvSpPr txBox="1"/>
          <p:nvPr/>
        </p:nvSpPr>
        <p:spPr>
          <a:xfrm>
            <a:off x="504494" y="1622686"/>
            <a:ext cx="5717630" cy="50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 b="1">
                <a:solidFill>
                  <a:srgbClr val="732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experiences. </a:t>
            </a:r>
            <a:br>
              <a:rPr lang="en-US" sz="1400" b="1">
                <a:solidFill>
                  <a:srgbClr val="732B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732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Inspirational speakers. </a:t>
            </a:r>
            <a:br>
              <a:rPr lang="en-US" sz="1400" b="1">
                <a:solidFill>
                  <a:srgbClr val="732BC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732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opportunities.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Futures For All is the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UK’s leading social mobility charity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Since 2010,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we have supported almost 2 million young people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We understand how hard it can be to imagine your future, 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let alone access the opportunities you deserve.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We believe 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every young person should have the chance to succeed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based on their talent and potential, not their background, 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location, or family circumstances.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That’s why we offer all students from state schools 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and colleges fair, free access to our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Work Experience </a:t>
            </a:r>
            <a:b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Speakers for Schools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F58E3-F25B-EA92-1BAF-D0947B9455E2}"/>
              </a:ext>
            </a:extLst>
          </p:cNvPr>
          <p:cNvSpPr txBox="1"/>
          <p:nvPr/>
        </p:nvSpPr>
        <p:spPr>
          <a:xfrm>
            <a:off x="504495" y="858519"/>
            <a:ext cx="5717630" cy="5618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732BCD"/>
                </a:solidFill>
                <a:latin typeface="Arial"/>
                <a:cs typeface="Arial"/>
              </a:rPr>
              <a:t>Futures For All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B786F5-B038-CC34-E6EB-64E4E4E760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5761"/>
            <a:ext cx="12171600" cy="602239"/>
          </a:xfrm>
          <a:prstGeom prst="rect">
            <a:avLst/>
          </a:prstGeom>
        </p:spPr>
      </p:pic>
      <p:pic>
        <p:nvPicPr>
          <p:cNvPr id="10" name="Picture 9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7C97A87D-3D5D-BFFC-695A-ABF8355636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4501" y="1565736"/>
            <a:ext cx="8172000" cy="52922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18D509-4004-946E-FA51-7A74BE11381B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732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Charity</a:t>
            </a:r>
          </a:p>
        </p:txBody>
      </p:sp>
      <p:pic>
        <p:nvPicPr>
          <p:cNvPr id="19" name="Picture 18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B2177946-256C-2686-7820-7C104992E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4000" cy="5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51A2F-93E6-EE2A-894A-81758E4CB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2E4996-2402-422D-6C22-DFA4DD8C1A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CC331F-60AF-C4FA-EE4E-7DCE61D8AC83}"/>
              </a:ext>
            </a:extLst>
          </p:cNvPr>
          <p:cNvGrpSpPr/>
          <p:nvPr/>
        </p:nvGrpSpPr>
        <p:grpSpPr>
          <a:xfrm>
            <a:off x="504494" y="831087"/>
            <a:ext cx="11133926" cy="2378399"/>
            <a:chOff x="504494" y="831087"/>
            <a:chExt cx="11133926" cy="237839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56BCADB-83CD-E81D-04BD-0FA2035B7524}"/>
                </a:ext>
              </a:extLst>
            </p:cNvPr>
            <p:cNvSpPr txBox="1"/>
            <p:nvPr/>
          </p:nvSpPr>
          <p:spPr>
            <a:xfrm>
              <a:off x="504494" y="2850092"/>
              <a:ext cx="7297594" cy="359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Copy goes here.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648B45-9A38-8A00-41AC-B6A4B2344DCC}"/>
                </a:ext>
              </a:extLst>
            </p:cNvPr>
            <p:cNvSpPr txBox="1"/>
            <p:nvPr/>
          </p:nvSpPr>
          <p:spPr>
            <a:xfrm>
              <a:off x="504495" y="831087"/>
              <a:ext cx="5717630" cy="561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Headline goes here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AC9FD6-FDBB-84ED-FFF2-B76BCF68E42C}"/>
                </a:ext>
              </a:extLst>
            </p:cNvPr>
            <p:cNvSpPr txBox="1"/>
            <p:nvPr/>
          </p:nvSpPr>
          <p:spPr>
            <a:xfrm>
              <a:off x="954000" y="1504581"/>
              <a:ext cx="4951133" cy="1270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Prominent bullet point goes here</a:t>
              </a:r>
            </a:p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Prominent bullet point goes here</a:t>
              </a:r>
            </a:p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Prominent bullet point goes here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601042-D60E-8257-FFB8-AD33E2DF4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rcRect/>
            <a:stretch/>
          </p:blipFill>
          <p:spPr>
            <a:xfrm>
              <a:off x="594000" y="1587709"/>
              <a:ext cx="324000" cy="24806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41460D-3F50-1BE4-A7ED-DC4E70420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rcRect/>
            <a:stretch/>
          </p:blipFill>
          <p:spPr>
            <a:xfrm>
              <a:off x="594000" y="2028283"/>
              <a:ext cx="324000" cy="2480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4E58AE-D0E4-2FA3-8998-620454AAD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rcRect/>
            <a:stretch/>
          </p:blipFill>
          <p:spPr>
            <a:xfrm>
              <a:off x="594000" y="2468858"/>
              <a:ext cx="324000" cy="24806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7F52BC-F800-F75E-1CF2-C5B1FC97AE05}"/>
                </a:ext>
              </a:extLst>
            </p:cNvPr>
            <p:cNvSpPr txBox="1"/>
            <p:nvPr/>
          </p:nvSpPr>
          <p:spPr>
            <a:xfrm>
              <a:off x="6301133" y="1504581"/>
              <a:ext cx="5337287" cy="81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Prominent bullet point goes here</a:t>
              </a:r>
            </a:p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Prominent bullet point goes here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F8B8CA-8170-CC44-376E-08A7D35D6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rcRect/>
            <a:stretch/>
          </p:blipFill>
          <p:spPr>
            <a:xfrm>
              <a:off x="5941133" y="1587709"/>
              <a:ext cx="324000" cy="2480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8FFB75D-5955-4003-E97C-FD00C815A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rcRect/>
            <a:stretch/>
          </p:blipFill>
          <p:spPr>
            <a:xfrm>
              <a:off x="5941133" y="2028283"/>
              <a:ext cx="324000" cy="24806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E11055-492F-6AEC-F86E-96473331DB96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Title</a:t>
            </a:r>
          </a:p>
        </p:txBody>
      </p:sp>
      <p:pic>
        <p:nvPicPr>
          <p:cNvPr id="12" name="Picture 11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435AF28C-3630-A97F-9A35-ADAE50B0980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0" y="2976"/>
            <a:ext cx="594000" cy="5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50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BFDBCD-E2F9-819B-8E4E-7371D1FEEAC6}"/>
              </a:ext>
            </a:extLst>
          </p:cNvPr>
          <p:cNvSpPr/>
          <p:nvPr/>
        </p:nvSpPr>
        <p:spPr>
          <a:xfrm>
            <a:off x="0" y="5024758"/>
            <a:ext cx="12192000" cy="18332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50337-0B43-4C86-1038-82157CBC91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/>
        </p:blipFill>
        <p:spPr>
          <a:xfrm>
            <a:off x="0" y="3930759"/>
            <a:ext cx="12171567" cy="602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93E6EC-0269-B5CE-D805-161A3AEF5DEE}"/>
              </a:ext>
            </a:extLst>
          </p:cNvPr>
          <p:cNvSpPr txBox="1"/>
          <p:nvPr/>
        </p:nvSpPr>
        <p:spPr>
          <a:xfrm>
            <a:off x="504494" y="858519"/>
            <a:ext cx="9580800" cy="107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goes here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94BD2-7088-31B9-DB19-810AB1484EBD}"/>
              </a:ext>
            </a:extLst>
          </p:cNvPr>
          <p:cNvSpPr txBox="1"/>
          <p:nvPr/>
        </p:nvSpPr>
        <p:spPr>
          <a:xfrm>
            <a:off x="1723626" y="2424657"/>
            <a:ext cx="992753" cy="40862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Step 1: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20DFA-387A-E23E-6ECA-B89E4FC2B388}"/>
              </a:ext>
            </a:extLst>
          </p:cNvPr>
          <p:cNvSpPr txBox="1"/>
          <p:nvPr/>
        </p:nvSpPr>
        <p:spPr>
          <a:xfrm>
            <a:off x="1723626" y="2901198"/>
            <a:ext cx="17667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12B54-F884-BC82-C9B3-60582D1B0F30}"/>
              </a:ext>
            </a:extLst>
          </p:cNvPr>
          <p:cNvSpPr txBox="1"/>
          <p:nvPr/>
        </p:nvSpPr>
        <p:spPr>
          <a:xfrm>
            <a:off x="5256078" y="2401318"/>
            <a:ext cx="992753" cy="40862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Step 2: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54FB8-4C39-871D-1472-878001ABF617}"/>
              </a:ext>
            </a:extLst>
          </p:cNvPr>
          <p:cNvSpPr txBox="1"/>
          <p:nvPr/>
        </p:nvSpPr>
        <p:spPr>
          <a:xfrm>
            <a:off x="5256079" y="2877859"/>
            <a:ext cx="2635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E5D623-08FD-7E06-5178-6C71E949DBC2}"/>
              </a:ext>
            </a:extLst>
          </p:cNvPr>
          <p:cNvSpPr txBox="1"/>
          <p:nvPr/>
        </p:nvSpPr>
        <p:spPr>
          <a:xfrm>
            <a:off x="9657662" y="2387712"/>
            <a:ext cx="992753" cy="40862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Step 3: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93A4F-1759-5396-C18A-655F977F7C04}"/>
              </a:ext>
            </a:extLst>
          </p:cNvPr>
          <p:cNvSpPr txBox="1"/>
          <p:nvPr/>
        </p:nvSpPr>
        <p:spPr>
          <a:xfrm>
            <a:off x="9657662" y="2864253"/>
            <a:ext cx="1997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7EE179-9C66-4643-83DC-9B7F84A9CFCA}"/>
              </a:ext>
            </a:extLst>
          </p:cNvPr>
          <p:cNvGrpSpPr/>
          <p:nvPr/>
        </p:nvGrpSpPr>
        <p:grpSpPr>
          <a:xfrm>
            <a:off x="594000" y="5299977"/>
            <a:ext cx="7733571" cy="1130184"/>
            <a:chOff x="594000" y="5287785"/>
            <a:chExt cx="7733571" cy="113018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9D17CB-B6DF-C56F-7199-F42827AEB853}"/>
                </a:ext>
              </a:extLst>
            </p:cNvPr>
            <p:cNvSpPr txBox="1"/>
            <p:nvPr/>
          </p:nvSpPr>
          <p:spPr>
            <a:xfrm>
              <a:off x="594000" y="5287785"/>
              <a:ext cx="1461940" cy="408623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square" rtlCol="0" anchor="b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 steps: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4CD38A-C27F-490D-218F-646EE4327789}"/>
                </a:ext>
              </a:extLst>
            </p:cNvPr>
            <p:cNvSpPr txBox="1"/>
            <p:nvPr/>
          </p:nvSpPr>
          <p:spPr>
            <a:xfrm>
              <a:off x="594000" y="5756954"/>
              <a:ext cx="7733571" cy="661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Copy goes here.</a:t>
              </a:r>
            </a:p>
            <a:p>
              <a:pPr>
                <a:lnSpc>
                  <a:spcPct val="140000"/>
                </a:lnSpc>
              </a:pPr>
              <a:endPara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9E9784B-1B64-CF51-72D1-BFA23B6EB425}"/>
              </a:ext>
            </a:extLst>
          </p:cNvPr>
          <p:cNvSpPr/>
          <p:nvPr/>
        </p:nvSpPr>
        <p:spPr>
          <a:xfrm>
            <a:off x="1513592" y="4161924"/>
            <a:ext cx="139906" cy="139906"/>
          </a:xfrm>
          <a:prstGeom prst="ellipse">
            <a:avLst/>
          </a:prstGeom>
          <a:solidFill>
            <a:schemeClr val="bg1"/>
          </a:solidFill>
          <a:ln w="28575">
            <a:solidFill>
              <a:srgbClr val="A2AA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1ACEEC28-2EE3-2632-905E-B03005DBD097}"/>
              </a:ext>
            </a:extLst>
          </p:cNvPr>
          <p:cNvCxnSpPr>
            <a:cxnSpLocks/>
            <a:stCxn id="6" idx="2"/>
            <a:endCxn id="14" idx="0"/>
          </p:cNvCxnSpPr>
          <p:nvPr/>
        </p:nvCxnSpPr>
        <p:spPr>
          <a:xfrm rot="5400000">
            <a:off x="1618797" y="3173724"/>
            <a:ext cx="952949" cy="1023451"/>
          </a:xfrm>
          <a:prstGeom prst="bentConnector3">
            <a:avLst>
              <a:gd name="adj1" fmla="val 50000"/>
            </a:avLst>
          </a:prstGeom>
          <a:ln w="28575">
            <a:solidFill>
              <a:srgbClr val="A2AAAE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FD75554-AC8D-4742-F50F-1C60FBA89C35}"/>
              </a:ext>
            </a:extLst>
          </p:cNvPr>
          <p:cNvCxnSpPr>
            <a:cxnSpLocks/>
            <a:stCxn id="8" idx="2"/>
            <a:endCxn id="18" idx="0"/>
          </p:cNvCxnSpPr>
          <p:nvPr/>
        </p:nvCxnSpPr>
        <p:spPr>
          <a:xfrm rot="5400000">
            <a:off x="5463064" y="3050973"/>
            <a:ext cx="760845" cy="1461056"/>
          </a:xfrm>
          <a:prstGeom prst="bentConnector3">
            <a:avLst>
              <a:gd name="adj1" fmla="val 50000"/>
            </a:avLst>
          </a:prstGeom>
          <a:ln w="28575">
            <a:solidFill>
              <a:srgbClr val="A2AAAE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7EDC8299-5931-83A5-DFA7-AB427BC44745}"/>
              </a:ext>
            </a:extLst>
          </p:cNvPr>
          <p:cNvCxnSpPr>
            <a:cxnSpLocks/>
            <a:stCxn id="10" idx="2"/>
            <a:endCxn id="19" idx="0"/>
          </p:cNvCxnSpPr>
          <p:nvPr/>
        </p:nvCxnSpPr>
        <p:spPr>
          <a:xfrm rot="5400000">
            <a:off x="9699809" y="3205245"/>
            <a:ext cx="774451" cy="1138906"/>
          </a:xfrm>
          <a:prstGeom prst="bentConnector3">
            <a:avLst>
              <a:gd name="adj1" fmla="val 50000"/>
            </a:avLst>
          </a:prstGeom>
          <a:ln w="28575">
            <a:solidFill>
              <a:srgbClr val="A2AAAE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5CF619D-8722-8D41-801B-EA8FA1A53CA4}"/>
              </a:ext>
            </a:extLst>
          </p:cNvPr>
          <p:cNvSpPr/>
          <p:nvPr/>
        </p:nvSpPr>
        <p:spPr>
          <a:xfrm>
            <a:off x="5043005" y="4161924"/>
            <a:ext cx="139906" cy="139906"/>
          </a:xfrm>
          <a:prstGeom prst="ellipse">
            <a:avLst/>
          </a:prstGeom>
          <a:solidFill>
            <a:schemeClr val="bg1"/>
          </a:solidFill>
          <a:ln w="28575">
            <a:solidFill>
              <a:srgbClr val="A2AA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02C12E-C21C-7862-7694-94B1DC43F500}"/>
              </a:ext>
            </a:extLst>
          </p:cNvPr>
          <p:cNvSpPr/>
          <p:nvPr/>
        </p:nvSpPr>
        <p:spPr>
          <a:xfrm>
            <a:off x="9447628" y="4161924"/>
            <a:ext cx="139906" cy="139906"/>
          </a:xfrm>
          <a:prstGeom prst="ellipse">
            <a:avLst/>
          </a:prstGeom>
          <a:solidFill>
            <a:schemeClr val="bg1"/>
          </a:solidFill>
          <a:ln w="28575">
            <a:solidFill>
              <a:srgbClr val="A2AA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7ABD1457-91AB-2A2A-EBC8-FB2A80BEEBC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rcRect l="29749" r="33407" b="73269"/>
          <a:stretch>
            <a:fillRect/>
          </a:stretch>
        </p:blipFill>
        <p:spPr>
          <a:xfrm>
            <a:off x="7699831" y="5024758"/>
            <a:ext cx="4492170" cy="18332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ABD5F6-8D87-7FA8-B546-9ADB7CC2BC4C}"/>
              </a:ext>
            </a:extLst>
          </p:cNvPr>
          <p:cNvSpPr txBox="1"/>
          <p:nvPr/>
        </p:nvSpPr>
        <p:spPr>
          <a:xfrm>
            <a:off x="9161771" y="5724550"/>
            <a:ext cx="2315786" cy="750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goes here.</a:t>
            </a:r>
          </a:p>
          <a:p>
            <a:pPr>
              <a:lnSpc>
                <a:spcPct val="140000"/>
              </a:lnSpc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8196C6-A343-6F1E-CFC1-705CDBA3FA99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Title</a:t>
            </a:r>
          </a:p>
        </p:txBody>
      </p:sp>
      <p:pic>
        <p:nvPicPr>
          <p:cNvPr id="23" name="Picture 22" descr="A purple line on a black background&#10;&#10;AI-generated content may be incorrect.">
            <a:extLst>
              <a:ext uri="{FF2B5EF4-FFF2-40B4-BE49-F238E27FC236}">
                <a16:creationId xmlns:a16="http://schemas.microsoft.com/office/drawing/2014/main" id="{9024F2EA-0FA9-BB29-9FB2-0118A26F5D5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0" y="2976"/>
            <a:ext cx="594000" cy="5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40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6D457-FA98-AAF9-1A3D-1F6E8FFF9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91FA77-88B0-6FDE-4BD0-C54F88277D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2AAAE"/>
              </a:solidFill>
            </a:endParaRP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B81FE171-63B8-7ECF-F785-5EBD2259F206}"/>
              </a:ext>
            </a:extLst>
          </p:cNvPr>
          <p:cNvSpPr/>
          <p:nvPr/>
        </p:nvSpPr>
        <p:spPr>
          <a:xfrm>
            <a:off x="594000" y="1349456"/>
            <a:ext cx="3341002" cy="3088640"/>
          </a:xfrm>
          <a:prstGeom prst="wedgeRectCallou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0ECAD-A99B-7CBB-0D24-E92E6CC2DF72}"/>
              </a:ext>
            </a:extLst>
          </p:cNvPr>
          <p:cNvSpPr txBox="1"/>
          <p:nvPr/>
        </p:nvSpPr>
        <p:spPr>
          <a:xfrm>
            <a:off x="741371" y="1488098"/>
            <a:ext cx="3046260" cy="37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“Quote here.”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73E8B6-08C4-5F25-ABBB-8435880294E1}"/>
              </a:ext>
            </a:extLst>
          </p:cNvPr>
          <p:cNvSpPr txBox="1"/>
          <p:nvPr/>
        </p:nvSpPr>
        <p:spPr>
          <a:xfrm>
            <a:off x="741371" y="4978864"/>
            <a:ext cx="1282638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Name, </a:t>
            </a:r>
            <a:b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Location 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90568A75-CA70-0688-3D4D-DE8011C2960E}"/>
              </a:ext>
            </a:extLst>
          </p:cNvPr>
          <p:cNvSpPr/>
          <p:nvPr/>
        </p:nvSpPr>
        <p:spPr>
          <a:xfrm>
            <a:off x="4404106" y="1349456"/>
            <a:ext cx="3341002" cy="3088640"/>
          </a:xfrm>
          <a:prstGeom prst="wedgeRectCallou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389D7F-AEA9-C742-1B18-49835262AC7B}"/>
              </a:ext>
            </a:extLst>
          </p:cNvPr>
          <p:cNvSpPr txBox="1"/>
          <p:nvPr/>
        </p:nvSpPr>
        <p:spPr>
          <a:xfrm>
            <a:off x="4551477" y="1488098"/>
            <a:ext cx="3046260" cy="37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“Quote here.”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29D7D1-4284-A9C0-3F08-6902A6F1E1E7}"/>
              </a:ext>
            </a:extLst>
          </p:cNvPr>
          <p:cNvSpPr txBox="1"/>
          <p:nvPr/>
        </p:nvSpPr>
        <p:spPr>
          <a:xfrm>
            <a:off x="4551477" y="4978864"/>
            <a:ext cx="1282638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Name, </a:t>
            </a:r>
            <a:b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Location 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62E7775A-1689-173D-22BA-5FEA27CE5246}"/>
              </a:ext>
            </a:extLst>
          </p:cNvPr>
          <p:cNvSpPr/>
          <p:nvPr/>
        </p:nvSpPr>
        <p:spPr>
          <a:xfrm>
            <a:off x="8237974" y="1349456"/>
            <a:ext cx="3341002" cy="3088640"/>
          </a:xfrm>
          <a:prstGeom prst="wedgeRectCallou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F9419-E879-A480-0B4D-D4B7E806E7A7}"/>
              </a:ext>
            </a:extLst>
          </p:cNvPr>
          <p:cNvSpPr txBox="1"/>
          <p:nvPr/>
        </p:nvSpPr>
        <p:spPr>
          <a:xfrm>
            <a:off x="8385345" y="1488098"/>
            <a:ext cx="3046260" cy="37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“Quote here.”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B5D2CC-A02B-CA36-3F6D-E2D117BBED66}"/>
              </a:ext>
            </a:extLst>
          </p:cNvPr>
          <p:cNvSpPr txBox="1"/>
          <p:nvPr/>
        </p:nvSpPr>
        <p:spPr>
          <a:xfrm>
            <a:off x="8385345" y="4960637"/>
            <a:ext cx="1282638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Name, </a:t>
            </a:r>
            <a:b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Location 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67B80-A08B-BB22-C03D-025DD8BC5DE9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Page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33045-0931-E960-69C2-5C799DFD3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64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7E2D8-30CF-158A-06B0-D78BF54FD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58D605-857D-FE85-5E23-5419FE10B5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2AAAE"/>
              </a:solidFill>
            </a:endParaRP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AFDB2561-7EE2-17A7-223E-74E261E8D191}"/>
              </a:ext>
            </a:extLst>
          </p:cNvPr>
          <p:cNvSpPr/>
          <p:nvPr/>
        </p:nvSpPr>
        <p:spPr>
          <a:xfrm>
            <a:off x="594000" y="1349456"/>
            <a:ext cx="3341002" cy="3088640"/>
          </a:xfrm>
          <a:prstGeom prst="wedgeRectCallou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49B384-4BA8-C0E6-D2C9-D107ECC57636}"/>
              </a:ext>
            </a:extLst>
          </p:cNvPr>
          <p:cNvSpPr txBox="1"/>
          <p:nvPr/>
        </p:nvSpPr>
        <p:spPr>
          <a:xfrm>
            <a:off x="741371" y="1488098"/>
            <a:ext cx="3046260" cy="37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“Quote here.”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58E105-627B-9D37-2324-969EAB7CD3B6}"/>
              </a:ext>
            </a:extLst>
          </p:cNvPr>
          <p:cNvSpPr txBox="1"/>
          <p:nvPr/>
        </p:nvSpPr>
        <p:spPr>
          <a:xfrm>
            <a:off x="741371" y="4978864"/>
            <a:ext cx="1282638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Name, </a:t>
            </a:r>
            <a:b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 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D46ED11F-A795-8BEF-B6A7-C069A9271C1B}"/>
              </a:ext>
            </a:extLst>
          </p:cNvPr>
          <p:cNvSpPr/>
          <p:nvPr/>
        </p:nvSpPr>
        <p:spPr>
          <a:xfrm>
            <a:off x="4404106" y="1349456"/>
            <a:ext cx="3341002" cy="3088640"/>
          </a:xfrm>
          <a:prstGeom prst="wedgeRectCallou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0427DD-C407-995E-6098-D1167DF105AC}"/>
              </a:ext>
            </a:extLst>
          </p:cNvPr>
          <p:cNvSpPr txBox="1"/>
          <p:nvPr/>
        </p:nvSpPr>
        <p:spPr>
          <a:xfrm>
            <a:off x="4551477" y="1488098"/>
            <a:ext cx="3046260" cy="37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“Quote here.”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653F41-9DAD-CCA5-A754-593A38563832}"/>
              </a:ext>
            </a:extLst>
          </p:cNvPr>
          <p:cNvSpPr txBox="1"/>
          <p:nvPr/>
        </p:nvSpPr>
        <p:spPr>
          <a:xfrm>
            <a:off x="4551477" y="4978864"/>
            <a:ext cx="1282638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Name, </a:t>
            </a:r>
            <a:b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 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4238ADF0-5844-1377-6AEE-2BBD90D9279A}"/>
              </a:ext>
            </a:extLst>
          </p:cNvPr>
          <p:cNvSpPr/>
          <p:nvPr/>
        </p:nvSpPr>
        <p:spPr>
          <a:xfrm>
            <a:off x="8237974" y="1349456"/>
            <a:ext cx="3341002" cy="3088640"/>
          </a:xfrm>
          <a:prstGeom prst="wedgeRectCallou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2C8515-2E85-BA39-AFCA-074DAC64B738}"/>
              </a:ext>
            </a:extLst>
          </p:cNvPr>
          <p:cNvSpPr txBox="1"/>
          <p:nvPr/>
        </p:nvSpPr>
        <p:spPr>
          <a:xfrm>
            <a:off x="8385345" y="1488098"/>
            <a:ext cx="3046260" cy="37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“Quote here.”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31E9E5-6229-1B46-0F8A-1866A80D43A3}"/>
              </a:ext>
            </a:extLst>
          </p:cNvPr>
          <p:cNvSpPr txBox="1"/>
          <p:nvPr/>
        </p:nvSpPr>
        <p:spPr>
          <a:xfrm>
            <a:off x="8385345" y="4960637"/>
            <a:ext cx="1282638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Name, </a:t>
            </a:r>
            <a:b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 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8A1C5-3215-D625-F11A-B20BB650B9BA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38D4B0-6A47-6300-F8E1-E16C8506F9C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53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DE97B0-5661-2E14-94AE-5F060AF581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B5656-B330-17E2-CC71-1D60E01693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462278" y="286808"/>
            <a:ext cx="13116556" cy="6713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7B45C-CD5C-5BD3-2872-0FFF392A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13520" y="0"/>
            <a:ext cx="1738554" cy="17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05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7945F9-DC20-3E3E-DD7B-5DF1DF48FA15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6A5D25-3248-ABF9-29AA-1B801A7A48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5761"/>
            <a:ext cx="12171600" cy="602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C7BA80-B5BE-A1A7-75E8-5049DD21D499}"/>
              </a:ext>
            </a:extLst>
          </p:cNvPr>
          <p:cNvSpPr txBox="1"/>
          <p:nvPr/>
        </p:nvSpPr>
        <p:spPr>
          <a:xfrm>
            <a:off x="504495" y="858519"/>
            <a:ext cx="3850689" cy="1078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Arial"/>
                <a:cs typeface="Arial"/>
              </a:rPr>
              <a:t>Speakers for Schools </a:t>
            </a:r>
            <a:r>
              <a:rPr lang="en-US" sz="2800" b="1">
                <a:latin typeface="Arial"/>
                <a:cs typeface="Arial"/>
              </a:rPr>
              <a:t>Talks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A8D1A-BBD5-995F-3F67-52DAC0B1CD81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1400" err="1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endParaRPr lang="en-US" sz="1400">
              <a:solidFill>
                <a:srgbClr val="F36E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2F9D8-DB74-AD00-5D45-EF1157EA4E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8E9DDE-7232-3CC9-B546-E0DEE3A1B33B}"/>
              </a:ext>
            </a:extLst>
          </p:cNvPr>
          <p:cNvSpPr txBox="1"/>
          <p:nvPr/>
        </p:nvSpPr>
        <p:spPr>
          <a:xfrm>
            <a:off x="504495" y="2068708"/>
            <a:ext cx="3624445" cy="12642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>
                <a:latin typeface="Arial"/>
                <a:cs typeface="Arial"/>
              </a:rPr>
              <a:t>You can access hundreds of </a:t>
            </a:r>
            <a:r>
              <a:rPr lang="en-US" sz="1400" b="1">
                <a:latin typeface="Arial"/>
                <a:cs typeface="Arial"/>
              </a:rPr>
              <a:t>online talks</a:t>
            </a:r>
            <a:r>
              <a:rPr lang="en-US" sz="1400">
                <a:latin typeface="Arial"/>
                <a:cs typeface="Arial"/>
              </a:rPr>
              <a:t> with high-profile influential figures and employers to help you imagine what you could be in the future.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D7B7EA-0F3F-45EB-7ED5-EAD06A791285}"/>
              </a:ext>
            </a:extLst>
          </p:cNvPr>
          <p:cNvGrpSpPr/>
          <p:nvPr/>
        </p:nvGrpSpPr>
        <p:grpSpPr>
          <a:xfrm>
            <a:off x="594000" y="3491520"/>
            <a:ext cx="3688277" cy="1270412"/>
            <a:chOff x="591493" y="3268098"/>
            <a:chExt cx="3688277" cy="12704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12A9C0-7237-3822-4C54-9B3D9A2C7215}"/>
                </a:ext>
              </a:extLst>
            </p:cNvPr>
            <p:cNvSpPr txBox="1"/>
            <p:nvPr/>
          </p:nvSpPr>
          <p:spPr>
            <a:xfrm>
              <a:off x="951494" y="3268098"/>
              <a:ext cx="3328276" cy="1270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b="1">
                  <a:solidFill>
                    <a:srgbClr val="F36E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Hundreds of videos on our library </a:t>
              </a:r>
            </a:p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b="1">
                  <a:solidFill>
                    <a:srgbClr val="F36E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Available to watch on-demand</a:t>
              </a:r>
            </a:p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b="1">
                  <a:solidFill>
                    <a:srgbClr val="F36E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Builds self-belief and fuels ambitions</a:t>
              </a:r>
            </a:p>
          </p:txBody>
        </p:sp>
        <p:pic>
          <p:nvPicPr>
            <p:cNvPr id="9" name="Picture 8" descr="A grey check mark on a black background&#10;&#10;AI-generated content may be incorrect.">
              <a:extLst>
                <a:ext uri="{FF2B5EF4-FFF2-40B4-BE49-F238E27FC236}">
                  <a16:creationId xmlns:a16="http://schemas.microsoft.com/office/drawing/2014/main" id="{081A0E38-B14F-35A9-8F57-5BB2974E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493" y="3351226"/>
              <a:ext cx="324000" cy="248063"/>
            </a:xfrm>
            <a:prstGeom prst="rect">
              <a:avLst/>
            </a:prstGeom>
          </p:spPr>
        </p:pic>
        <p:pic>
          <p:nvPicPr>
            <p:cNvPr id="10" name="Picture 9" descr="A grey check mark on a black background&#10;&#10;AI-generated content may be incorrect.">
              <a:extLst>
                <a:ext uri="{FF2B5EF4-FFF2-40B4-BE49-F238E27FC236}">
                  <a16:creationId xmlns:a16="http://schemas.microsoft.com/office/drawing/2014/main" id="{1F3576F8-24ED-38AF-CCE7-A18908D3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493" y="3791800"/>
              <a:ext cx="324000" cy="248063"/>
            </a:xfrm>
            <a:prstGeom prst="rect">
              <a:avLst/>
            </a:prstGeom>
          </p:spPr>
        </p:pic>
        <p:pic>
          <p:nvPicPr>
            <p:cNvPr id="11" name="Picture 10" descr="A grey check mark on a black background&#10;&#10;AI-generated content may be incorrect.">
              <a:extLst>
                <a:ext uri="{FF2B5EF4-FFF2-40B4-BE49-F238E27FC236}">
                  <a16:creationId xmlns:a16="http://schemas.microsoft.com/office/drawing/2014/main" id="{05E43C67-2092-BED4-FDD7-7A6E1007E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493" y="4232375"/>
              <a:ext cx="324000" cy="24806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5957-781B-CFDE-3B76-60CC15E992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41" y="5058099"/>
            <a:ext cx="1080000" cy="10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ADFB9A-1550-F7AB-3994-F385A3A9BF67}"/>
              </a:ext>
            </a:extLst>
          </p:cNvPr>
          <p:cNvSpPr txBox="1"/>
          <p:nvPr/>
        </p:nvSpPr>
        <p:spPr>
          <a:xfrm>
            <a:off x="1584495" y="5731480"/>
            <a:ext cx="4232606" cy="35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 err="1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futuresforall.org</a:t>
            </a:r>
            <a:r>
              <a:rPr lang="en-US" sz="140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/speakers-for-schools</a:t>
            </a:r>
            <a:endParaRPr lang="en-US" sz="1400">
              <a:solidFill>
                <a:srgbClr val="F36E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B19FB8-9BC0-1F31-0AEA-7A06F0F84683}"/>
              </a:ext>
            </a:extLst>
          </p:cNvPr>
          <p:cNvSpPr>
            <a:spLocks noChangeAspect="1"/>
          </p:cNvSpPr>
          <p:nvPr/>
        </p:nvSpPr>
        <p:spPr>
          <a:xfrm>
            <a:off x="7344000" y="1629000"/>
            <a:ext cx="3600000" cy="3600000"/>
          </a:xfrm>
          <a:prstGeom prst="rect">
            <a:avLst/>
          </a:prstGeom>
          <a:solidFill>
            <a:srgbClr val="F36E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6E3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AF39C4-10BB-D27B-277C-88EFB92E37B7}"/>
              </a:ext>
            </a:extLst>
          </p:cNvPr>
          <p:cNvSpPr txBox="1"/>
          <p:nvPr/>
        </p:nvSpPr>
        <p:spPr>
          <a:xfrm>
            <a:off x="7467447" y="1954195"/>
            <a:ext cx="3351067" cy="21802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200" b="1">
                <a:latin typeface="Arial"/>
                <a:cs typeface="Arial"/>
              </a:rPr>
              <a:t>Your School Can Access: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200" b="1">
                <a:latin typeface="Arial"/>
                <a:cs typeface="Arial"/>
              </a:rPr>
              <a:t>Inspirational Talks</a:t>
            </a:r>
            <a:r>
              <a:rPr lang="en-US" sz="1200">
                <a:latin typeface="Arial"/>
                <a:cs typeface="Arial"/>
              </a:rPr>
              <a:t>: register to host in person talks from leading figures and experts. 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200" b="1">
                <a:latin typeface="Arial"/>
                <a:cs typeface="Arial"/>
              </a:rPr>
              <a:t>Broadcasts</a:t>
            </a:r>
            <a:r>
              <a:rPr lang="en-US" sz="1200">
                <a:latin typeface="Arial"/>
                <a:cs typeface="Arial"/>
              </a:rPr>
              <a:t>: Don’t miss our live online talks to register your classes for and explore a rich library of recorded sessions featuring a wide range of speakers and employers.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88908D-7C3E-CBF4-306B-47028B15477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8541" y="1628999"/>
            <a:ext cx="1800000" cy="1800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680D00-CEA5-1A70-34BB-B0B1EF2944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8541" y="3428999"/>
            <a:ext cx="1800000" cy="1800001"/>
          </a:xfrm>
          <a:prstGeom prst="rect">
            <a:avLst/>
          </a:prstGeom>
        </p:spPr>
      </p:pic>
      <p:pic>
        <p:nvPicPr>
          <p:cNvPr id="15" name="Picture 14" descr="A person with a beard&#10;&#10;AI-generated content may be incorrect.">
            <a:extLst>
              <a:ext uri="{FF2B5EF4-FFF2-40B4-BE49-F238E27FC236}">
                <a16:creationId xmlns:a16="http://schemas.microsoft.com/office/drawing/2014/main" id="{BA16D709-F03A-D3FB-F2E8-936255A2F20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8541" y="1"/>
            <a:ext cx="1795459" cy="1628998"/>
          </a:xfrm>
          <a:prstGeom prst="rect">
            <a:avLst/>
          </a:prstGeom>
        </p:spPr>
      </p:pic>
      <p:pic>
        <p:nvPicPr>
          <p:cNvPr id="22" name="Picture 21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F6B7D7E5-0BA9-5A44-9769-CD2618E8F01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"/>
          <a:stretch>
            <a:fillRect/>
          </a:stretch>
        </p:blipFill>
        <p:spPr>
          <a:xfrm>
            <a:off x="10943999" y="0"/>
            <a:ext cx="1248001" cy="1635938"/>
          </a:xfrm>
          <a:prstGeom prst="rect">
            <a:avLst/>
          </a:prstGeom>
        </p:spPr>
      </p:pic>
      <p:pic>
        <p:nvPicPr>
          <p:cNvPr id="24" name="Picture 23" descr="A group of people in a classroom raising their hands&#10;&#10;AI-generated content may be incorrect.">
            <a:extLst>
              <a:ext uri="{FF2B5EF4-FFF2-40B4-BE49-F238E27FC236}">
                <a16:creationId xmlns:a16="http://schemas.microsoft.com/office/drawing/2014/main" id="{E20DE5B4-C379-E2E7-CDDB-32E3F8830B5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43999" y="1628999"/>
            <a:ext cx="1248698" cy="1800000"/>
          </a:xfrm>
          <a:prstGeom prst="rect">
            <a:avLst/>
          </a:prstGeom>
        </p:spPr>
      </p:pic>
      <p:pic>
        <p:nvPicPr>
          <p:cNvPr id="26" name="Picture 25" descr="A group of women laughing&#10;&#10;AI-generated content may be incorrect.">
            <a:extLst>
              <a:ext uri="{FF2B5EF4-FFF2-40B4-BE49-F238E27FC236}">
                <a16:creationId xmlns:a16="http://schemas.microsoft.com/office/drawing/2014/main" id="{E1AF6695-B7FA-3D09-D54B-C012748B7B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8690" y="0"/>
            <a:ext cx="3605309" cy="1628997"/>
          </a:xfrm>
          <a:prstGeom prst="rect">
            <a:avLst/>
          </a:prstGeom>
        </p:spPr>
      </p:pic>
      <p:pic>
        <p:nvPicPr>
          <p:cNvPr id="28" name="Picture 27" descr="A person standing at a podium with a group of people watching&#10;&#10;AI-generated content may be incorrect.">
            <a:extLst>
              <a:ext uri="{FF2B5EF4-FFF2-40B4-BE49-F238E27FC236}">
                <a16:creationId xmlns:a16="http://schemas.microsoft.com/office/drawing/2014/main" id="{227E1014-0156-DA1D-963A-3C92D2BC82A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43300" y="3428999"/>
            <a:ext cx="124869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D4E3E-320D-AE4F-543B-A3BD1F3E6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BC82DA-438B-0E4D-2B5C-DC8E804347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2B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47396-FED5-5A4E-6C84-FACE0191660A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Our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Programmes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54D88-EB81-364E-A10A-15798F9F5A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pic>
        <p:nvPicPr>
          <p:cNvPr id="3" name="Picture 2" descr="A purple and white sign with a letter f and a magnifying glass&#10;&#10;AI-generated content may be incorrect.">
            <a:extLst>
              <a:ext uri="{FF2B5EF4-FFF2-40B4-BE49-F238E27FC236}">
                <a16:creationId xmlns:a16="http://schemas.microsoft.com/office/drawing/2014/main" id="{A0235D5C-A05C-B678-B56E-2B7A645B7E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987" y="0"/>
            <a:ext cx="2649013" cy="6858000"/>
          </a:xfrm>
          <a:prstGeom prst="rect">
            <a:avLst/>
          </a:prstGeom>
        </p:spPr>
      </p:pic>
      <p:pic>
        <p:nvPicPr>
          <p:cNvPr id="10" name="Picture 9" descr="A cartoon of a person lying down&#10;&#10;AI-generated content may be incorrect.">
            <a:extLst>
              <a:ext uri="{FF2B5EF4-FFF2-40B4-BE49-F238E27FC236}">
                <a16:creationId xmlns:a16="http://schemas.microsoft.com/office/drawing/2014/main" id="{5207FD29-53E9-3F58-0B45-A04C5BEB3D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3724" y="2568903"/>
            <a:ext cx="9465761" cy="4850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55FAE4-0981-B219-ABFF-FC308B00C414}"/>
              </a:ext>
            </a:extLst>
          </p:cNvPr>
          <p:cNvSpPr txBox="1"/>
          <p:nvPr/>
        </p:nvSpPr>
        <p:spPr>
          <a:xfrm>
            <a:off x="2332854" y="3586956"/>
            <a:ext cx="6877881" cy="12642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Our scrollable 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online discovery feed </a:t>
            </a: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lets you explore the latest work experience opportunities. You can 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search</a:t>
            </a: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, sort, and filter by career type or industry, and see what’s new. Signing in to our user-friendly work experience portal gives you the ability to 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save </a:t>
            </a:r>
            <a:r>
              <a:rPr lang="en-US" sz="1400" b="1" err="1">
                <a:solidFill>
                  <a:schemeClr val="bg1"/>
                </a:solidFill>
                <a:latin typeface="Arial"/>
                <a:cs typeface="Arial"/>
              </a:rPr>
              <a:t>favourites</a:t>
            </a: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, get location-based matches, and 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apply with ease</a:t>
            </a: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3F0E6C-6B6C-3F77-CECE-B88BCD9ED154}"/>
              </a:ext>
            </a:extLst>
          </p:cNvPr>
          <p:cNvSpPr txBox="1"/>
          <p:nvPr/>
        </p:nvSpPr>
        <p:spPr>
          <a:xfrm>
            <a:off x="386541" y="647363"/>
            <a:ext cx="5717630" cy="5618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Work Experience Finder </a:t>
            </a:r>
          </a:p>
        </p:txBody>
      </p:sp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DA820491-A82E-EDCE-3774-2414022A507E}"/>
              </a:ext>
            </a:extLst>
          </p:cNvPr>
          <p:cNvSpPr txBox="1"/>
          <p:nvPr/>
        </p:nvSpPr>
        <p:spPr>
          <a:xfrm>
            <a:off x="5080686" y="6304504"/>
            <a:ext cx="4232606" cy="35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  <a:spcAft>
                <a:spcPts val="1200"/>
              </a:spcAft>
            </a:pPr>
            <a:r>
              <a:rPr lang="en-US" sz="1400" u="sng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finder.futuresforall.org</a:t>
            </a:r>
            <a:endParaRPr lang="en-US" sz="1400" u="sng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C1D68-0938-C059-B276-334E7FD2C08F}"/>
              </a:ext>
            </a:extLst>
          </p:cNvPr>
          <p:cNvSpPr txBox="1"/>
          <p:nvPr/>
        </p:nvSpPr>
        <p:spPr>
          <a:xfrm>
            <a:off x="385146" y="1315889"/>
            <a:ext cx="6801145" cy="6610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We give young people like you the opportunity to access high-quality 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multi-day placements</a:t>
            </a: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 and introductory Insight Days, with 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100s of leading employers</a:t>
            </a: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B8E7EA-EEF2-97F7-733F-FC8BF25B00EA}"/>
              </a:ext>
            </a:extLst>
          </p:cNvPr>
          <p:cNvGrpSpPr/>
          <p:nvPr/>
        </p:nvGrpSpPr>
        <p:grpSpPr>
          <a:xfrm>
            <a:off x="658265" y="2086870"/>
            <a:ext cx="4231955" cy="1270412"/>
            <a:chOff x="591493" y="3268098"/>
            <a:chExt cx="4231955" cy="127041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C1D5F6-BB04-6B1D-3B2B-16CA6E9341B8}"/>
                </a:ext>
              </a:extLst>
            </p:cNvPr>
            <p:cNvSpPr txBox="1"/>
            <p:nvPr/>
          </p:nvSpPr>
          <p:spPr>
            <a:xfrm>
              <a:off x="951493" y="3268098"/>
              <a:ext cx="3871955" cy="127041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b="1">
                  <a:solidFill>
                    <a:schemeClr val="bg1"/>
                  </a:solidFill>
                  <a:latin typeface="Arial"/>
                  <a:cs typeface="Arial"/>
                </a:rPr>
                <a:t>Fully funded for state schools and colleges</a:t>
              </a:r>
            </a:p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b="1">
                  <a:solidFill>
                    <a:schemeClr val="bg1"/>
                  </a:solidFill>
                  <a:latin typeface="Arial"/>
                  <a:cs typeface="Arial"/>
                </a:rPr>
                <a:t>Available for 14-19-year-old students</a:t>
              </a:r>
            </a:p>
            <a:p>
              <a:pPr>
                <a:lnSpc>
                  <a:spcPct val="140000"/>
                </a:lnSpc>
                <a:spcAft>
                  <a:spcPts val="1200"/>
                </a:spcAft>
              </a:pPr>
              <a:r>
                <a:rPr lang="en-US" sz="1400" b="1">
                  <a:solidFill>
                    <a:schemeClr val="bg1"/>
                  </a:solidFill>
                  <a:latin typeface="Arial"/>
                  <a:cs typeface="Arial"/>
                </a:rPr>
                <a:t>Accessible from anywhere in the UK</a:t>
              </a:r>
            </a:p>
          </p:txBody>
        </p:sp>
        <p:pic>
          <p:nvPicPr>
            <p:cNvPr id="14" name="Picture 13" descr="A grey check mark on a black background&#10;&#10;AI-generated content may be incorrect.">
              <a:extLst>
                <a:ext uri="{FF2B5EF4-FFF2-40B4-BE49-F238E27FC236}">
                  <a16:creationId xmlns:a16="http://schemas.microsoft.com/office/drawing/2014/main" id="{A625D404-E4CE-39B5-8DB1-55E0CBBA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493" y="3351226"/>
              <a:ext cx="324000" cy="248063"/>
            </a:xfrm>
            <a:prstGeom prst="rect">
              <a:avLst/>
            </a:prstGeom>
          </p:spPr>
        </p:pic>
        <p:pic>
          <p:nvPicPr>
            <p:cNvPr id="15" name="Picture 14" descr="A grey check mark on a black background&#10;&#10;AI-generated content may be incorrect.">
              <a:extLst>
                <a:ext uri="{FF2B5EF4-FFF2-40B4-BE49-F238E27FC236}">
                  <a16:creationId xmlns:a16="http://schemas.microsoft.com/office/drawing/2014/main" id="{61666243-0CAF-5894-7BF2-5E1238B92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493" y="3791800"/>
              <a:ext cx="324000" cy="248063"/>
            </a:xfrm>
            <a:prstGeom prst="rect">
              <a:avLst/>
            </a:prstGeom>
          </p:spPr>
        </p:pic>
        <p:pic>
          <p:nvPicPr>
            <p:cNvPr id="16" name="Picture 15" descr="A grey check mark on a black background&#10;&#10;AI-generated content may be incorrect.">
              <a:extLst>
                <a:ext uri="{FF2B5EF4-FFF2-40B4-BE49-F238E27FC236}">
                  <a16:creationId xmlns:a16="http://schemas.microsoft.com/office/drawing/2014/main" id="{297DD783-A8C5-5175-48A7-8D84D2468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493" y="4232375"/>
              <a:ext cx="324000" cy="248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0886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519F7D-7E2E-14F6-4EAF-D7A921D93109}"/>
              </a:ext>
            </a:extLst>
          </p:cNvPr>
          <p:cNvSpPr txBox="1"/>
          <p:nvPr/>
        </p:nvSpPr>
        <p:spPr>
          <a:xfrm>
            <a:off x="157653" y="147144"/>
            <a:ext cx="571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Our Partners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79CFA-262B-C56F-A36E-9AD7D4A2C19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4000" cy="568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6D3678-1CAA-07EE-870E-95D8F03662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5761"/>
            <a:ext cx="12171600" cy="602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261CF-EF18-012B-469A-8ECB5462BD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956082"/>
            <a:ext cx="10800000" cy="541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B3610-AEB5-A3FA-5BF8-1639CB68ABC4}"/>
              </a:ext>
            </a:extLst>
          </p:cNvPr>
          <p:cNvSpPr txBox="1"/>
          <p:nvPr/>
        </p:nvSpPr>
        <p:spPr>
          <a:xfrm>
            <a:off x="2336113" y="439862"/>
            <a:ext cx="7499375" cy="35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  <a:spcAft>
                <a:spcPts val="1200"/>
              </a:spcAft>
            </a:pPr>
            <a:r>
              <a:rPr lang="en-US" sz="1400">
                <a:solidFill>
                  <a:srgbClr val="732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out some of the </a:t>
            </a:r>
            <a:r>
              <a:rPr lang="en-US" sz="1400" b="1">
                <a:solidFill>
                  <a:srgbClr val="732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big-name businesses </a:t>
            </a:r>
            <a:r>
              <a:rPr lang="en-US" sz="1400">
                <a:solidFill>
                  <a:srgbClr val="732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have offered work experience with us:</a:t>
            </a:r>
          </a:p>
        </p:txBody>
      </p:sp>
    </p:spTree>
    <p:extLst>
      <p:ext uri="{BB962C8B-B14F-4D97-AF65-F5344CB8AC3E}">
        <p14:creationId xmlns:p14="http://schemas.microsoft.com/office/powerpoint/2010/main" val="261690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187E7-B41C-0519-FF4D-A861F96DF2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A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AAA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AEFE6E-5865-F402-9970-EB182E0BA554}"/>
              </a:ext>
            </a:extLst>
          </p:cNvPr>
          <p:cNvSpPr txBox="1"/>
          <p:nvPr/>
        </p:nvSpPr>
        <p:spPr>
          <a:xfrm>
            <a:off x="2471770" y="3013950"/>
            <a:ext cx="7248459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Title Page Templates</a:t>
            </a:r>
          </a:p>
        </p:txBody>
      </p:sp>
    </p:spTree>
    <p:extLst>
      <p:ext uri="{BB962C8B-B14F-4D97-AF65-F5344CB8AC3E}">
        <p14:creationId xmlns:p14="http://schemas.microsoft.com/office/powerpoint/2010/main" val="276741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049BC1-AE0E-9C85-4171-2DAE16BE383E}"/>
              </a:ext>
            </a:extLst>
          </p:cNvPr>
          <p:cNvSpPr txBox="1"/>
          <p:nvPr/>
        </p:nvSpPr>
        <p:spPr>
          <a:xfrm>
            <a:off x="987651" y="3913139"/>
            <a:ext cx="9504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6D6DD-52AD-A134-54CF-1C6AC778D1DB}"/>
              </a:ext>
            </a:extLst>
          </p:cNvPr>
          <p:cNvSpPr txBox="1"/>
          <p:nvPr/>
        </p:nvSpPr>
        <p:spPr>
          <a:xfrm>
            <a:off x="987651" y="4750527"/>
            <a:ext cx="5717630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Supporting copy goes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D03F25-FE4C-E0C3-4A95-B3842EEE9C72}"/>
              </a:ext>
            </a:extLst>
          </p:cNvPr>
          <p:cNvSpPr/>
          <p:nvPr/>
        </p:nvSpPr>
        <p:spPr>
          <a:xfrm>
            <a:off x="0" y="0"/>
            <a:ext cx="12192000" cy="25601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DCDAC704-174C-FC57-F02C-B0B447D6DFD1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313" r="57463" b="67593"/>
          <a:stretch>
            <a:fillRect/>
          </a:stretch>
        </p:blipFill>
        <p:spPr>
          <a:xfrm>
            <a:off x="10579778" y="0"/>
            <a:ext cx="1612222" cy="222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1FFE52-4758-0463-8005-43690B0425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9234" y="0"/>
            <a:ext cx="4050203" cy="21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40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BF050-D3AC-8A71-128D-0402142B5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31323E-DF3E-C6F1-FC35-BF5D20896550}"/>
              </a:ext>
            </a:extLst>
          </p:cNvPr>
          <p:cNvSpPr/>
          <p:nvPr/>
        </p:nvSpPr>
        <p:spPr>
          <a:xfrm>
            <a:off x="0" y="0"/>
            <a:ext cx="5450541" cy="6858000"/>
          </a:xfrm>
          <a:prstGeom prst="rect">
            <a:avLst/>
          </a:prstGeom>
          <a:solidFill>
            <a:srgbClr val="F36E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2C7C3-3032-8311-10F6-20EDE4B2D5CB}"/>
              </a:ext>
            </a:extLst>
          </p:cNvPr>
          <p:cNvSpPr txBox="1"/>
          <p:nvPr/>
        </p:nvSpPr>
        <p:spPr>
          <a:xfrm>
            <a:off x="6095999" y="1982450"/>
            <a:ext cx="5205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br>
              <a:rPr lang="en-US" sz="4400" dirty="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rgbClr val="F36E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468B3-DD03-0474-1CC2-05250796B06C}"/>
              </a:ext>
            </a:extLst>
          </p:cNvPr>
          <p:cNvSpPr txBox="1"/>
          <p:nvPr/>
        </p:nvSpPr>
        <p:spPr>
          <a:xfrm>
            <a:off x="6096000" y="3769028"/>
            <a:ext cx="5205021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Supporting copy goes here</a:t>
            </a:r>
          </a:p>
        </p:txBody>
      </p:sp>
      <p:pic>
        <p:nvPicPr>
          <p:cNvPr id="3" name="Picture 2" descr="A sign with black and orange text&#10;&#10;AI-generated content may be incorrect.">
            <a:extLst>
              <a:ext uri="{FF2B5EF4-FFF2-40B4-BE49-F238E27FC236}">
                <a16:creationId xmlns:a16="http://schemas.microsoft.com/office/drawing/2014/main" id="{EF896122-3FCD-8F17-EE46-CF4B54040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23" y="0"/>
            <a:ext cx="1855693" cy="3252617"/>
          </a:xfrm>
          <a:prstGeom prst="rect">
            <a:avLst/>
          </a:prstGeom>
        </p:spPr>
      </p:pic>
      <p:pic>
        <p:nvPicPr>
          <p:cNvPr id="9" name="Picture 8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6B59EE9-A509-4031-E85B-0A0903B1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313" r="57463" b="67593"/>
          <a:stretch>
            <a:fillRect/>
          </a:stretch>
        </p:blipFill>
        <p:spPr>
          <a:xfrm rot="10800000">
            <a:off x="0" y="4635500"/>
            <a:ext cx="1612222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51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peakers For Schools Programme">
      <a:dk1>
        <a:srgbClr val="00032E"/>
      </a:dk1>
      <a:lt1>
        <a:srgbClr val="FFFFFF"/>
      </a:lt1>
      <a:dk2>
        <a:srgbClr val="F36E30"/>
      </a:dk2>
      <a:lt2>
        <a:srgbClr val="F1F2F3"/>
      </a:lt2>
      <a:accent1>
        <a:srgbClr val="FEF1EA"/>
      </a:accent1>
      <a:accent2>
        <a:srgbClr val="FDE9E0"/>
      </a:accent2>
      <a:accent3>
        <a:srgbClr val="FBD2BF"/>
      </a:accent3>
      <a:accent4>
        <a:srgbClr val="DB632B"/>
      </a:accent4>
      <a:accent5>
        <a:srgbClr val="C25826"/>
      </a:accent5>
      <a:accent6>
        <a:srgbClr val="B65324"/>
      </a:accent6>
      <a:hlink>
        <a:srgbClr val="000000"/>
      </a:hlink>
      <a:folHlink>
        <a:srgbClr val="F36E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5BB6E56B4A147926EE6D5AB50F0A1" ma:contentTypeVersion="21" ma:contentTypeDescription="Create a new document." ma:contentTypeScope="" ma:versionID="f5cce96c15f89392afcc7ffc05b5d915">
  <xsd:schema xmlns:xsd="http://www.w3.org/2001/XMLSchema" xmlns:xs="http://www.w3.org/2001/XMLSchema" xmlns:p="http://schemas.microsoft.com/office/2006/metadata/properties" xmlns:ns2="bd220a85-6b82-4e00-ab16-54bdb81a92d4" xmlns:ns3="48e27f42-4816-4ebb-86f5-b1b1fd729dd1" targetNamespace="http://schemas.microsoft.com/office/2006/metadata/properties" ma:root="true" ma:fieldsID="05733c5746b5acfdf8692d7dc69d145d" ns2:_="" ns3:_="">
    <xsd:import namespace="bd220a85-6b82-4e00-ab16-54bdb81a92d4"/>
    <xsd:import namespace="48e27f42-4816-4ebb-86f5-b1b1fd729d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Purpose_x0020_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20a85-6b82-4e00-ab16-54bdb81a92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Purpose_x0020_" ma:index="15" nillable="true" ma:displayName="Purpose " ma:description="Please note who this file is intended for. " ma:internalName="Purpose_x0020_">
      <xsd:simpleType>
        <xsd:restriction base="dms:Text">
          <xsd:maxLength value="255"/>
        </xsd:restriction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853c607-9d00-48cc-8ebd-e94442188c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27f42-4816-4ebb-86f5-b1b1fd729dd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2d084b6-3239-4cd1-9a2f-16605ad47ed4}" ma:internalName="TaxCatchAll" ma:showField="CatchAllData" ma:web="48e27f42-4816-4ebb-86f5-b1b1fd729d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bd220a85-6b82-4e00-ab16-54bdb81a92d4" xsi:nil="true"/>
    <TaxCatchAll xmlns="48e27f42-4816-4ebb-86f5-b1b1fd729dd1" xsi:nil="true"/>
    <lcf76f155ced4ddcb4097134ff3c332f xmlns="bd220a85-6b82-4e00-ab16-54bdb81a92d4">
      <Terms xmlns="http://schemas.microsoft.com/office/infopath/2007/PartnerControls"/>
    </lcf76f155ced4ddcb4097134ff3c332f>
    <Purpose_x0020_ xmlns="bd220a85-6b82-4e00-ab16-54bdb81a92d4" xsi:nil="true"/>
  </documentManagement>
</p:properties>
</file>

<file path=customXml/itemProps1.xml><?xml version="1.0" encoding="utf-8"?>
<ds:datastoreItem xmlns:ds="http://schemas.openxmlformats.org/officeDocument/2006/customXml" ds:itemID="{5C52183E-F28A-478A-A3B6-DA0CF28CEF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220a85-6b82-4e00-ab16-54bdb81a92d4"/>
    <ds:schemaRef ds:uri="48e27f42-4816-4ebb-86f5-b1b1fd729d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9190FB-40DE-4F28-A177-0666E119F1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B51B85-8CDC-460C-A349-AF781BA623E6}">
  <ds:schemaRefs>
    <ds:schemaRef ds:uri="http://purl.org/dc/dcmitype/"/>
    <ds:schemaRef ds:uri="http://schemas.microsoft.com/office/2006/documentManagement/types"/>
    <ds:schemaRef ds:uri="48e27f42-4816-4ebb-86f5-b1b1fd729dd1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d220a85-6b82-4e00-ab16-54bdb81a92d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3028</TotalTime>
  <Words>756</Words>
  <Application>Microsoft Office PowerPoint</Application>
  <PresentationFormat>Widescreen</PresentationFormat>
  <Paragraphs>138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Neil Watts</dc:creator>
  <cp:lastModifiedBy>Neil Watts</cp:lastModifiedBy>
  <cp:revision>39</cp:revision>
  <dcterms:created xsi:type="dcterms:W3CDTF">2025-07-08T13:16:03Z</dcterms:created>
  <dcterms:modified xsi:type="dcterms:W3CDTF">2026-01-16T16:30:45Z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0x0101005375BB6E56B4A147926EE6D5AB50F0A1</vt:lpwstr>
  </property>
  <property fmtid="{D5CDD505-2E9C-101B-9397-08002B2CF9AE}" pid="3" name="MediaServiceImageTags">
    <vt:lpwstr/>
  </property>
</Properties>
</file>